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3" r:id="rId1"/>
  </p:sldMasterIdLst>
  <p:notesMasterIdLst>
    <p:notesMasterId r:id="rId47"/>
  </p:notesMasterIdLst>
  <p:sldIdLst>
    <p:sldId id="257" r:id="rId2"/>
    <p:sldId id="290" r:id="rId3"/>
    <p:sldId id="298" r:id="rId4"/>
    <p:sldId id="322" r:id="rId5"/>
    <p:sldId id="323" r:id="rId6"/>
    <p:sldId id="324" r:id="rId7"/>
    <p:sldId id="325" r:id="rId8"/>
    <p:sldId id="299" r:id="rId9"/>
    <p:sldId id="300" r:id="rId10"/>
    <p:sldId id="301" r:id="rId11"/>
    <p:sldId id="302" r:id="rId12"/>
    <p:sldId id="303" r:id="rId13"/>
    <p:sldId id="304" r:id="rId14"/>
    <p:sldId id="305" r:id="rId15"/>
    <p:sldId id="306" r:id="rId16"/>
    <p:sldId id="307" r:id="rId17"/>
    <p:sldId id="326" r:id="rId18"/>
    <p:sldId id="308" r:id="rId19"/>
    <p:sldId id="329" r:id="rId20"/>
    <p:sldId id="330" r:id="rId21"/>
    <p:sldId id="331" r:id="rId22"/>
    <p:sldId id="311" r:id="rId23"/>
    <p:sldId id="327" r:id="rId24"/>
    <p:sldId id="328" r:id="rId25"/>
    <p:sldId id="274" r:id="rId26"/>
    <p:sldId id="275" r:id="rId27"/>
    <p:sldId id="276" r:id="rId28"/>
    <p:sldId id="277" r:id="rId29"/>
    <p:sldId id="278" r:id="rId30"/>
    <p:sldId id="279" r:id="rId31"/>
    <p:sldId id="280" r:id="rId32"/>
    <p:sldId id="315" r:id="rId33"/>
    <p:sldId id="316" r:id="rId34"/>
    <p:sldId id="317" r:id="rId35"/>
    <p:sldId id="318" r:id="rId36"/>
    <p:sldId id="319" r:id="rId37"/>
    <p:sldId id="320" r:id="rId38"/>
    <p:sldId id="281" r:id="rId39"/>
    <p:sldId id="282" r:id="rId40"/>
    <p:sldId id="283" r:id="rId41"/>
    <p:sldId id="284" r:id="rId42"/>
    <p:sldId id="285" r:id="rId43"/>
    <p:sldId id="286" r:id="rId44"/>
    <p:sldId id="321" r:id="rId45"/>
    <p:sldId id="287" r:id="rId46"/>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45 Helvetica Light"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0"/>
        <a:cs typeface="ＭＳ Ｐゴシック" charset="0"/>
      </a:defRPr>
    </a:lvl5pPr>
    <a:lvl6pPr marL="2286000" algn="l" defTabSz="457200" rtl="0" eaLnBrk="1" latinLnBrk="0" hangingPunct="1">
      <a:defRPr sz="2400" kern="1200">
        <a:solidFill>
          <a:schemeClr val="tx1"/>
        </a:solidFill>
        <a:latin typeface="45 Helvetica Light" charset="0"/>
        <a:ea typeface="ＭＳ Ｐゴシック" charset="0"/>
        <a:cs typeface="ＭＳ Ｐゴシック" charset="0"/>
      </a:defRPr>
    </a:lvl6pPr>
    <a:lvl7pPr marL="2743200" algn="l" defTabSz="457200" rtl="0" eaLnBrk="1" latinLnBrk="0" hangingPunct="1">
      <a:defRPr sz="2400" kern="1200">
        <a:solidFill>
          <a:schemeClr val="tx1"/>
        </a:solidFill>
        <a:latin typeface="45 Helvetica Light" charset="0"/>
        <a:ea typeface="ＭＳ Ｐゴシック" charset="0"/>
        <a:cs typeface="ＭＳ Ｐゴシック" charset="0"/>
      </a:defRPr>
    </a:lvl7pPr>
    <a:lvl8pPr marL="3200400" algn="l" defTabSz="457200" rtl="0" eaLnBrk="1" latinLnBrk="0" hangingPunct="1">
      <a:defRPr sz="2400" kern="1200">
        <a:solidFill>
          <a:schemeClr val="tx1"/>
        </a:solidFill>
        <a:latin typeface="45 Helvetica Light" charset="0"/>
        <a:ea typeface="ＭＳ Ｐゴシック" charset="0"/>
        <a:cs typeface="ＭＳ Ｐゴシック" charset="0"/>
      </a:defRPr>
    </a:lvl8pPr>
    <a:lvl9pPr marL="3657600" algn="l" defTabSz="457200" rtl="0" eaLnBrk="1" latinLnBrk="0" hangingPunct="1">
      <a:defRPr sz="2400" kern="1200">
        <a:solidFill>
          <a:schemeClr val="tx1"/>
        </a:solidFill>
        <a:latin typeface="45 Helvetica Ligh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7"/>
  </p:normalViewPr>
  <p:slideViewPr>
    <p:cSldViewPr>
      <p:cViewPr varScale="1">
        <p:scale>
          <a:sx n="124" d="100"/>
          <a:sy n="124" d="100"/>
        </p:scale>
        <p:origin x="744"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663FF-9674-49A0-A8C1-E446A65A393C}"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079473AF-DA00-48AA-B0F0-B390AB8D321A}">
      <dgm:prSet phldrT="[Text]"/>
      <dgm:spPr/>
      <dgm:t>
        <a:bodyPr/>
        <a:lstStyle/>
        <a:p>
          <a:r>
            <a:rPr lang="en-US" dirty="0" smtClean="0"/>
            <a:t>Set initial node and place it in the priority queue, compute h(n) for all nodes </a:t>
          </a:r>
          <a:endParaRPr lang="en-US" dirty="0"/>
        </a:p>
      </dgm:t>
    </dgm:pt>
    <dgm:pt modelId="{2DDAC2B6-D724-41BF-91BE-9A2FE0A2D4EE}" type="parTrans" cxnId="{E83E2141-38B7-4DFB-964D-1C50713D9063}">
      <dgm:prSet/>
      <dgm:spPr/>
      <dgm:t>
        <a:bodyPr/>
        <a:lstStyle/>
        <a:p>
          <a:endParaRPr lang="en-US"/>
        </a:p>
      </dgm:t>
    </dgm:pt>
    <dgm:pt modelId="{1CAEDDFF-8B3A-468B-BC10-0DEF206B0794}" type="sibTrans" cxnId="{E83E2141-38B7-4DFB-964D-1C50713D9063}">
      <dgm:prSet/>
      <dgm:spPr/>
      <dgm:t>
        <a:bodyPr/>
        <a:lstStyle/>
        <a:p>
          <a:endParaRPr lang="en-US"/>
        </a:p>
      </dgm:t>
    </dgm:pt>
    <dgm:pt modelId="{4F20AA4E-3329-4830-AD1C-A379AE1C41E5}">
      <dgm:prSet phldrT="[Text]"/>
      <dgm:spPr/>
      <dgm:t>
        <a:bodyPr/>
        <a:lstStyle/>
        <a:p>
          <a:r>
            <a:rPr lang="en-US" dirty="0" smtClean="0"/>
            <a:t>Calculate F(n) for all neighboring nodes = g(n) + h(n), placing them all in the priority queue</a:t>
          </a:r>
          <a:endParaRPr lang="en-US" dirty="0"/>
        </a:p>
      </dgm:t>
    </dgm:pt>
    <dgm:pt modelId="{BBA218DB-206E-4D18-8679-CBDE9B9BFB40}" type="parTrans" cxnId="{AF4B567B-6439-4323-AC04-E0BB5392A23D}">
      <dgm:prSet/>
      <dgm:spPr/>
      <dgm:t>
        <a:bodyPr/>
        <a:lstStyle/>
        <a:p>
          <a:endParaRPr lang="en-US"/>
        </a:p>
      </dgm:t>
    </dgm:pt>
    <dgm:pt modelId="{6D93027F-2872-440B-8326-A8D6FC6D1235}" type="sibTrans" cxnId="{AF4B567B-6439-4323-AC04-E0BB5392A23D}">
      <dgm:prSet/>
      <dgm:spPr/>
      <dgm:t>
        <a:bodyPr/>
        <a:lstStyle/>
        <a:p>
          <a:endParaRPr lang="en-US"/>
        </a:p>
      </dgm:t>
    </dgm:pt>
    <dgm:pt modelId="{2337BFA8-E91B-404D-83E4-E0C2EC2174E5}">
      <dgm:prSet/>
      <dgm:spPr/>
      <dgm:t>
        <a:bodyPr/>
        <a:lstStyle/>
        <a:p>
          <a:r>
            <a:rPr lang="en-US" dirty="0" smtClean="0"/>
            <a:t>Select the node from the priority queue with the lowest f(n) score, call it S</a:t>
          </a:r>
          <a:endParaRPr lang="en-US" dirty="0"/>
        </a:p>
      </dgm:t>
    </dgm:pt>
    <dgm:pt modelId="{FF7AD347-8F79-4411-AB10-D60E4C630CB3}" type="parTrans" cxnId="{F77CC361-1BD5-4E7C-B01F-3DA938AA480F}">
      <dgm:prSet/>
      <dgm:spPr/>
      <dgm:t>
        <a:bodyPr/>
        <a:lstStyle/>
        <a:p>
          <a:endParaRPr lang="en-US"/>
        </a:p>
      </dgm:t>
    </dgm:pt>
    <dgm:pt modelId="{557E0FB9-5F7C-4648-B988-B2FB11060B3E}" type="sibTrans" cxnId="{F77CC361-1BD5-4E7C-B01F-3DA938AA480F}">
      <dgm:prSet/>
      <dgm:spPr/>
      <dgm:t>
        <a:bodyPr/>
        <a:lstStyle/>
        <a:p>
          <a:endParaRPr lang="en-US"/>
        </a:p>
      </dgm:t>
    </dgm:pt>
    <dgm:pt modelId="{45B28DAA-031A-459E-89AB-3CB80FEC984A}">
      <dgm:prSet/>
      <dgm:spPr/>
      <dgm:t>
        <a:bodyPr/>
        <a:lstStyle/>
        <a:p>
          <a:r>
            <a:rPr lang="en-US" dirty="0" smtClean="0"/>
            <a:t>Remove S from the priority queue. </a:t>
          </a:r>
        </a:p>
      </dgm:t>
    </dgm:pt>
    <dgm:pt modelId="{E9EBD766-3D82-4D78-AB10-5F71D285B5B1}" type="parTrans" cxnId="{79004B4D-9943-4128-B47D-5A92B718DDB8}">
      <dgm:prSet/>
      <dgm:spPr/>
      <dgm:t>
        <a:bodyPr/>
        <a:lstStyle/>
        <a:p>
          <a:endParaRPr lang="en-US"/>
        </a:p>
      </dgm:t>
    </dgm:pt>
    <dgm:pt modelId="{0323DB68-D9C4-41ED-9DD0-072FFAEE47A2}" type="sibTrans" cxnId="{79004B4D-9943-4128-B47D-5A92B718DDB8}">
      <dgm:prSet/>
      <dgm:spPr/>
      <dgm:t>
        <a:bodyPr/>
        <a:lstStyle/>
        <a:p>
          <a:endParaRPr lang="en-US"/>
        </a:p>
      </dgm:t>
    </dgm:pt>
    <dgm:pt modelId="{6C19CC42-9E8F-41CD-95AC-38630D9585CC}">
      <dgm:prSet/>
      <dgm:spPr/>
      <dgm:t>
        <a:bodyPr/>
        <a:lstStyle/>
        <a:p>
          <a:r>
            <a:rPr lang="en-US" dirty="0" smtClean="0"/>
            <a:t>For each adjacent node T,</a:t>
          </a:r>
          <a:endParaRPr lang="en-US" dirty="0"/>
        </a:p>
      </dgm:t>
    </dgm:pt>
    <dgm:pt modelId="{B48E9809-DA64-4219-9B61-08738B9CB16A}" type="parTrans" cxnId="{30ED25D4-4FE8-48B0-8F65-FC6B7912DF9F}">
      <dgm:prSet/>
      <dgm:spPr/>
      <dgm:t>
        <a:bodyPr/>
        <a:lstStyle/>
        <a:p>
          <a:endParaRPr lang="en-US"/>
        </a:p>
      </dgm:t>
    </dgm:pt>
    <dgm:pt modelId="{50916CE0-D866-49B2-BB7C-AB021D9DFE80}" type="sibTrans" cxnId="{30ED25D4-4FE8-48B0-8F65-FC6B7912DF9F}">
      <dgm:prSet/>
      <dgm:spPr/>
      <dgm:t>
        <a:bodyPr/>
        <a:lstStyle/>
        <a:p>
          <a:endParaRPr lang="en-US"/>
        </a:p>
      </dgm:t>
    </dgm:pt>
    <dgm:pt modelId="{15AFB886-31A5-4F6F-9E46-4F8BCFB10811}">
      <dgm:prSet/>
      <dgm:spPr/>
      <dgm:t>
        <a:bodyPr/>
        <a:lstStyle/>
        <a:p>
          <a:r>
            <a:rPr lang="en-US" dirty="0" smtClean="0"/>
            <a:t>If visited, ignore it.</a:t>
          </a:r>
          <a:endParaRPr lang="en-US" dirty="0"/>
        </a:p>
      </dgm:t>
    </dgm:pt>
    <dgm:pt modelId="{6108B590-D62E-4135-B46F-C334583A4422}" type="parTrans" cxnId="{AAFC4458-95B7-4C21-982F-B569B73F2EC4}">
      <dgm:prSet/>
      <dgm:spPr/>
      <dgm:t>
        <a:bodyPr/>
        <a:lstStyle/>
        <a:p>
          <a:endParaRPr lang="en-US"/>
        </a:p>
      </dgm:t>
    </dgm:pt>
    <dgm:pt modelId="{A2E99CFC-6552-4430-854D-16262487701A}" type="sibTrans" cxnId="{AAFC4458-95B7-4C21-982F-B569B73F2EC4}">
      <dgm:prSet/>
      <dgm:spPr/>
      <dgm:t>
        <a:bodyPr/>
        <a:lstStyle/>
        <a:p>
          <a:endParaRPr lang="en-US"/>
        </a:p>
      </dgm:t>
    </dgm:pt>
    <dgm:pt modelId="{D5D0A59E-FD4E-4B81-952A-63D89DB0B2A0}">
      <dgm:prSet/>
      <dgm:spPr/>
      <dgm:t>
        <a:bodyPr/>
        <a:lstStyle/>
        <a:p>
          <a:r>
            <a:rPr lang="en-US" dirty="0" smtClean="0"/>
            <a:t>If not visited, compute the scores and add to priority queue</a:t>
          </a:r>
          <a:endParaRPr lang="en-US" dirty="0"/>
        </a:p>
      </dgm:t>
    </dgm:pt>
    <dgm:pt modelId="{B6924ACA-2FFA-4280-AEFB-34DD678E86F4}" type="parTrans" cxnId="{E72586E1-3727-493B-A18F-055FB33F6D56}">
      <dgm:prSet/>
      <dgm:spPr/>
      <dgm:t>
        <a:bodyPr/>
        <a:lstStyle/>
        <a:p>
          <a:endParaRPr lang="en-US"/>
        </a:p>
      </dgm:t>
    </dgm:pt>
    <dgm:pt modelId="{498D05A0-394D-47BF-A096-7810D4647121}" type="sibTrans" cxnId="{E72586E1-3727-493B-A18F-055FB33F6D56}">
      <dgm:prSet/>
      <dgm:spPr/>
      <dgm:t>
        <a:bodyPr/>
        <a:lstStyle/>
        <a:p>
          <a:endParaRPr lang="en-US"/>
        </a:p>
      </dgm:t>
    </dgm:pt>
    <dgm:pt modelId="{7565B810-673E-41EB-95A1-CBE73F20FE6A}">
      <dgm:prSet/>
      <dgm:spPr/>
      <dgm:t>
        <a:bodyPr/>
        <a:lstStyle/>
        <a:p>
          <a:r>
            <a:rPr lang="en-US" dirty="0" smtClean="0"/>
            <a:t>Using the priority queue we trace back the path to be taken from the finish node to the start node.</a:t>
          </a:r>
          <a:endParaRPr lang="en-US" dirty="0"/>
        </a:p>
      </dgm:t>
    </dgm:pt>
    <dgm:pt modelId="{7270C071-FFE8-4333-B045-4E834ABBDC3D}" type="parTrans" cxnId="{7C280D51-FD3C-48CD-B04B-0A1381D24FF1}">
      <dgm:prSet/>
      <dgm:spPr/>
      <dgm:t>
        <a:bodyPr/>
        <a:lstStyle/>
        <a:p>
          <a:endParaRPr lang="en-US"/>
        </a:p>
      </dgm:t>
    </dgm:pt>
    <dgm:pt modelId="{E63A8EC4-A1CA-4F37-9459-76BD98C8D106}" type="sibTrans" cxnId="{7C280D51-FD3C-48CD-B04B-0A1381D24FF1}">
      <dgm:prSet/>
      <dgm:spPr/>
      <dgm:t>
        <a:bodyPr/>
        <a:lstStyle/>
        <a:p>
          <a:endParaRPr lang="en-US"/>
        </a:p>
      </dgm:t>
    </dgm:pt>
    <dgm:pt modelId="{BE29F7E1-F629-4D39-B158-55563E7BCDC8}" type="pres">
      <dgm:prSet presAssocID="{CE7663FF-9674-49A0-A8C1-E446A65A393C}" presName="hierChild1" presStyleCnt="0">
        <dgm:presLayoutVars>
          <dgm:orgChart val="1"/>
          <dgm:chPref val="1"/>
          <dgm:dir/>
          <dgm:animOne val="branch"/>
          <dgm:animLvl val="lvl"/>
          <dgm:resizeHandles/>
        </dgm:presLayoutVars>
      </dgm:prSet>
      <dgm:spPr/>
      <dgm:t>
        <a:bodyPr/>
        <a:lstStyle/>
        <a:p>
          <a:endParaRPr lang="en-US"/>
        </a:p>
      </dgm:t>
    </dgm:pt>
    <dgm:pt modelId="{8D435E46-095A-49A3-8931-A85B9473446A}" type="pres">
      <dgm:prSet presAssocID="{079473AF-DA00-48AA-B0F0-B390AB8D321A}" presName="hierRoot1" presStyleCnt="0">
        <dgm:presLayoutVars>
          <dgm:hierBranch val="init"/>
        </dgm:presLayoutVars>
      </dgm:prSet>
      <dgm:spPr/>
    </dgm:pt>
    <dgm:pt modelId="{68E356B8-866E-4143-A5EF-C2F8BAD505B1}" type="pres">
      <dgm:prSet presAssocID="{079473AF-DA00-48AA-B0F0-B390AB8D321A}" presName="rootComposite1" presStyleCnt="0"/>
      <dgm:spPr/>
    </dgm:pt>
    <dgm:pt modelId="{B54E3ED8-09D9-427D-9122-CE95907A1BDB}" type="pres">
      <dgm:prSet presAssocID="{079473AF-DA00-48AA-B0F0-B390AB8D321A}" presName="rootText1" presStyleLbl="node0" presStyleIdx="0" presStyleCnt="1" custScaleX="598891" custScaleY="186087">
        <dgm:presLayoutVars>
          <dgm:chPref val="3"/>
        </dgm:presLayoutVars>
      </dgm:prSet>
      <dgm:spPr/>
      <dgm:t>
        <a:bodyPr/>
        <a:lstStyle/>
        <a:p>
          <a:endParaRPr lang="en-US"/>
        </a:p>
      </dgm:t>
    </dgm:pt>
    <dgm:pt modelId="{A61366D2-FB7A-4441-A0E7-1FA7F2ED25FC}" type="pres">
      <dgm:prSet presAssocID="{079473AF-DA00-48AA-B0F0-B390AB8D321A}" presName="rootConnector1" presStyleLbl="node1" presStyleIdx="0" presStyleCnt="0"/>
      <dgm:spPr/>
      <dgm:t>
        <a:bodyPr/>
        <a:lstStyle/>
        <a:p>
          <a:endParaRPr lang="en-US"/>
        </a:p>
      </dgm:t>
    </dgm:pt>
    <dgm:pt modelId="{E9862362-4A88-483F-A7B8-48ED65E172C6}" type="pres">
      <dgm:prSet presAssocID="{079473AF-DA00-48AA-B0F0-B390AB8D321A}" presName="hierChild2" presStyleCnt="0"/>
      <dgm:spPr/>
    </dgm:pt>
    <dgm:pt modelId="{3E2EBCB4-694D-495C-9F48-69CF1C46CE26}" type="pres">
      <dgm:prSet presAssocID="{BBA218DB-206E-4D18-8679-CBDE9B9BFB40}" presName="Name37" presStyleLbl="parChTrans1D2" presStyleIdx="0" presStyleCnt="1" custSzX="113654" custSzY="156744"/>
      <dgm:spPr/>
      <dgm:t>
        <a:bodyPr/>
        <a:lstStyle/>
        <a:p>
          <a:endParaRPr lang="en-US"/>
        </a:p>
      </dgm:t>
    </dgm:pt>
    <dgm:pt modelId="{30E3F2B9-3434-4150-BE1B-A1164C3BDB86}" type="pres">
      <dgm:prSet presAssocID="{4F20AA4E-3329-4830-AD1C-A379AE1C41E5}" presName="hierRoot2" presStyleCnt="0">
        <dgm:presLayoutVars>
          <dgm:hierBranch val="init"/>
        </dgm:presLayoutVars>
      </dgm:prSet>
      <dgm:spPr/>
    </dgm:pt>
    <dgm:pt modelId="{96284603-7EA2-4EC9-A124-EAA4A692E26A}" type="pres">
      <dgm:prSet presAssocID="{4F20AA4E-3329-4830-AD1C-A379AE1C41E5}" presName="rootComposite" presStyleCnt="0"/>
      <dgm:spPr/>
    </dgm:pt>
    <dgm:pt modelId="{AC55617C-A30A-41A5-8A6A-D95CF0135D34}" type="pres">
      <dgm:prSet presAssocID="{4F20AA4E-3329-4830-AD1C-A379AE1C41E5}" presName="rootText" presStyleLbl="node2" presStyleIdx="0" presStyleCnt="1" custScaleX="598891" custScaleY="186087">
        <dgm:presLayoutVars>
          <dgm:chPref val="3"/>
        </dgm:presLayoutVars>
      </dgm:prSet>
      <dgm:spPr/>
      <dgm:t>
        <a:bodyPr/>
        <a:lstStyle/>
        <a:p>
          <a:endParaRPr lang="en-US"/>
        </a:p>
      </dgm:t>
    </dgm:pt>
    <dgm:pt modelId="{51ABDED7-5903-43E3-A4B7-997B6F774EBD}" type="pres">
      <dgm:prSet presAssocID="{4F20AA4E-3329-4830-AD1C-A379AE1C41E5}" presName="rootConnector" presStyleLbl="node2" presStyleIdx="0" presStyleCnt="1"/>
      <dgm:spPr/>
      <dgm:t>
        <a:bodyPr/>
        <a:lstStyle/>
        <a:p>
          <a:endParaRPr lang="en-US"/>
        </a:p>
      </dgm:t>
    </dgm:pt>
    <dgm:pt modelId="{CE540A56-A4BD-417B-9D44-D3C3B58C12D3}" type="pres">
      <dgm:prSet presAssocID="{4F20AA4E-3329-4830-AD1C-A379AE1C41E5}" presName="hierChild4" presStyleCnt="0"/>
      <dgm:spPr/>
    </dgm:pt>
    <dgm:pt modelId="{53DC07C1-8754-4C7A-AEE7-DE44B6408B3A}" type="pres">
      <dgm:prSet presAssocID="{FF7AD347-8F79-4411-AB10-D60E4C630CB3}" presName="Name37" presStyleLbl="parChTrans1D3" presStyleIdx="0" presStyleCnt="1" custSzX="113654" custSzY="156744"/>
      <dgm:spPr/>
      <dgm:t>
        <a:bodyPr/>
        <a:lstStyle/>
        <a:p>
          <a:endParaRPr lang="en-US"/>
        </a:p>
      </dgm:t>
    </dgm:pt>
    <dgm:pt modelId="{0713780E-F654-4A2F-8F13-980642A28710}" type="pres">
      <dgm:prSet presAssocID="{2337BFA8-E91B-404D-83E4-E0C2EC2174E5}" presName="hierRoot2" presStyleCnt="0">
        <dgm:presLayoutVars>
          <dgm:hierBranch val="init"/>
        </dgm:presLayoutVars>
      </dgm:prSet>
      <dgm:spPr/>
    </dgm:pt>
    <dgm:pt modelId="{020C4582-AEBD-4E37-A35D-4AD8F4A269AE}" type="pres">
      <dgm:prSet presAssocID="{2337BFA8-E91B-404D-83E4-E0C2EC2174E5}" presName="rootComposite" presStyleCnt="0"/>
      <dgm:spPr/>
    </dgm:pt>
    <dgm:pt modelId="{32240C75-E78F-4919-9C92-E1E9C2599DA1}" type="pres">
      <dgm:prSet presAssocID="{2337BFA8-E91B-404D-83E4-E0C2EC2174E5}" presName="rootText" presStyleLbl="node3" presStyleIdx="0" presStyleCnt="1" custScaleX="598891" custScaleY="186087">
        <dgm:presLayoutVars>
          <dgm:chPref val="3"/>
        </dgm:presLayoutVars>
      </dgm:prSet>
      <dgm:spPr/>
      <dgm:t>
        <a:bodyPr/>
        <a:lstStyle/>
        <a:p>
          <a:endParaRPr lang="en-US"/>
        </a:p>
      </dgm:t>
    </dgm:pt>
    <dgm:pt modelId="{F60F2D04-2898-415D-8B49-1C56D1E00D9D}" type="pres">
      <dgm:prSet presAssocID="{2337BFA8-E91B-404D-83E4-E0C2EC2174E5}" presName="rootConnector" presStyleLbl="node3" presStyleIdx="0" presStyleCnt="1"/>
      <dgm:spPr/>
      <dgm:t>
        <a:bodyPr/>
        <a:lstStyle/>
        <a:p>
          <a:endParaRPr lang="en-US"/>
        </a:p>
      </dgm:t>
    </dgm:pt>
    <dgm:pt modelId="{D2035A51-0E3E-41C5-BC77-A34639779E64}" type="pres">
      <dgm:prSet presAssocID="{2337BFA8-E91B-404D-83E4-E0C2EC2174E5}" presName="hierChild4" presStyleCnt="0"/>
      <dgm:spPr/>
    </dgm:pt>
    <dgm:pt modelId="{4450E8F5-DCB7-440E-B5EF-A77DE0B35B68}" type="pres">
      <dgm:prSet presAssocID="{E9EBD766-3D82-4D78-AB10-5F71D285B5B1}" presName="Name37" presStyleLbl="parChTrans1D4" presStyleIdx="0" presStyleCnt="5" custSzX="113654" custSzY="156744"/>
      <dgm:spPr/>
      <dgm:t>
        <a:bodyPr/>
        <a:lstStyle/>
        <a:p>
          <a:endParaRPr lang="en-US"/>
        </a:p>
      </dgm:t>
    </dgm:pt>
    <dgm:pt modelId="{C9E0A41D-B81E-4FBA-AA35-F4E160261078}" type="pres">
      <dgm:prSet presAssocID="{45B28DAA-031A-459E-89AB-3CB80FEC984A}" presName="hierRoot2" presStyleCnt="0">
        <dgm:presLayoutVars>
          <dgm:hierBranch val="init"/>
        </dgm:presLayoutVars>
      </dgm:prSet>
      <dgm:spPr/>
    </dgm:pt>
    <dgm:pt modelId="{E7F01B4A-AC35-4DE9-9FF6-89CE352BD46B}" type="pres">
      <dgm:prSet presAssocID="{45B28DAA-031A-459E-89AB-3CB80FEC984A}" presName="rootComposite" presStyleCnt="0"/>
      <dgm:spPr/>
    </dgm:pt>
    <dgm:pt modelId="{5AAA486A-05E0-4F5C-AAB1-D28F9759D88A}" type="pres">
      <dgm:prSet presAssocID="{45B28DAA-031A-459E-89AB-3CB80FEC984A}" presName="rootText" presStyleLbl="node4" presStyleIdx="0" presStyleCnt="5" custScaleX="598891" custScaleY="186087">
        <dgm:presLayoutVars>
          <dgm:chPref val="3"/>
        </dgm:presLayoutVars>
      </dgm:prSet>
      <dgm:spPr/>
      <dgm:t>
        <a:bodyPr/>
        <a:lstStyle/>
        <a:p>
          <a:endParaRPr lang="en-US"/>
        </a:p>
      </dgm:t>
    </dgm:pt>
    <dgm:pt modelId="{C05F0F89-EA0C-4DD8-9379-76E06BFB257A}" type="pres">
      <dgm:prSet presAssocID="{45B28DAA-031A-459E-89AB-3CB80FEC984A}" presName="rootConnector" presStyleLbl="node4" presStyleIdx="0" presStyleCnt="5"/>
      <dgm:spPr/>
      <dgm:t>
        <a:bodyPr/>
        <a:lstStyle/>
        <a:p>
          <a:endParaRPr lang="en-US"/>
        </a:p>
      </dgm:t>
    </dgm:pt>
    <dgm:pt modelId="{D1594E9E-1E01-4123-A60C-4A0BCA542E5C}" type="pres">
      <dgm:prSet presAssocID="{45B28DAA-031A-459E-89AB-3CB80FEC984A}" presName="hierChild4" presStyleCnt="0"/>
      <dgm:spPr/>
    </dgm:pt>
    <dgm:pt modelId="{FF68D0D5-17C6-45DA-B84E-ECCAA1FC2018}" type="pres">
      <dgm:prSet presAssocID="{B48E9809-DA64-4219-9B61-08738B9CB16A}" presName="Name37" presStyleLbl="parChTrans1D4" presStyleIdx="1" presStyleCnt="5" custSzX="113654" custSzY="156744"/>
      <dgm:spPr/>
      <dgm:t>
        <a:bodyPr/>
        <a:lstStyle/>
        <a:p>
          <a:endParaRPr lang="en-US"/>
        </a:p>
      </dgm:t>
    </dgm:pt>
    <dgm:pt modelId="{970EAF29-DDE7-4489-906E-C0C556773249}" type="pres">
      <dgm:prSet presAssocID="{6C19CC42-9E8F-41CD-95AC-38630D9585CC}" presName="hierRoot2" presStyleCnt="0">
        <dgm:presLayoutVars>
          <dgm:hierBranch val="init"/>
        </dgm:presLayoutVars>
      </dgm:prSet>
      <dgm:spPr/>
    </dgm:pt>
    <dgm:pt modelId="{2E5217EB-2AF6-4625-998E-B92A52C1CE1E}" type="pres">
      <dgm:prSet presAssocID="{6C19CC42-9E8F-41CD-95AC-38630D9585CC}" presName="rootComposite" presStyleCnt="0"/>
      <dgm:spPr/>
    </dgm:pt>
    <dgm:pt modelId="{828771EE-CD2D-4C27-BD7C-369C312027C0}" type="pres">
      <dgm:prSet presAssocID="{6C19CC42-9E8F-41CD-95AC-38630D9585CC}" presName="rootText" presStyleLbl="node4" presStyleIdx="1" presStyleCnt="5" custScaleX="598891" custScaleY="186087">
        <dgm:presLayoutVars>
          <dgm:chPref val="3"/>
        </dgm:presLayoutVars>
      </dgm:prSet>
      <dgm:spPr/>
      <dgm:t>
        <a:bodyPr/>
        <a:lstStyle/>
        <a:p>
          <a:endParaRPr lang="en-US"/>
        </a:p>
      </dgm:t>
    </dgm:pt>
    <dgm:pt modelId="{C4DC2631-BB0A-4C63-B225-DAA4259825B6}" type="pres">
      <dgm:prSet presAssocID="{6C19CC42-9E8F-41CD-95AC-38630D9585CC}" presName="rootConnector" presStyleLbl="node4" presStyleIdx="1" presStyleCnt="5"/>
      <dgm:spPr/>
      <dgm:t>
        <a:bodyPr/>
        <a:lstStyle/>
        <a:p>
          <a:endParaRPr lang="en-US"/>
        </a:p>
      </dgm:t>
    </dgm:pt>
    <dgm:pt modelId="{30034C09-21F1-4C17-9ABE-30A199D2D731}" type="pres">
      <dgm:prSet presAssocID="{6C19CC42-9E8F-41CD-95AC-38630D9585CC}" presName="hierChild4" presStyleCnt="0"/>
      <dgm:spPr/>
    </dgm:pt>
    <dgm:pt modelId="{F11F557E-2A61-4FC5-9AFC-EC6544218560}" type="pres">
      <dgm:prSet presAssocID="{6108B590-D62E-4135-B46F-C334583A4422}" presName="Name37" presStyleLbl="parChTrans1D4" presStyleIdx="2" presStyleCnt="5" custSzX="221304" custSzY="184424"/>
      <dgm:spPr/>
      <dgm:t>
        <a:bodyPr/>
        <a:lstStyle/>
        <a:p>
          <a:endParaRPr lang="en-US"/>
        </a:p>
      </dgm:t>
    </dgm:pt>
    <dgm:pt modelId="{EBB115B6-DBC1-4AD1-8276-33183F9FB6D6}" type="pres">
      <dgm:prSet presAssocID="{15AFB886-31A5-4F6F-9E46-4F8BCFB10811}" presName="hierRoot2" presStyleCnt="0">
        <dgm:presLayoutVars>
          <dgm:hierBranch val="init"/>
        </dgm:presLayoutVars>
      </dgm:prSet>
      <dgm:spPr/>
    </dgm:pt>
    <dgm:pt modelId="{F525FCC7-3564-4985-8D97-86577099F1D0}" type="pres">
      <dgm:prSet presAssocID="{15AFB886-31A5-4F6F-9E46-4F8BCFB10811}" presName="rootComposite" presStyleCnt="0"/>
      <dgm:spPr/>
    </dgm:pt>
    <dgm:pt modelId="{C2B9E95A-B786-4D20-AC15-6AA54F383628}" type="pres">
      <dgm:prSet presAssocID="{15AFB886-31A5-4F6F-9E46-4F8BCFB10811}" presName="rootText" presStyleLbl="node4" presStyleIdx="2" presStyleCnt="5" custScaleX="598891" custScaleY="186087" custLinFactX="235021" custLinFactNeighborX="300000" custLinFactNeighborY="7417">
        <dgm:presLayoutVars>
          <dgm:chPref val="3"/>
        </dgm:presLayoutVars>
      </dgm:prSet>
      <dgm:spPr/>
      <dgm:t>
        <a:bodyPr/>
        <a:lstStyle/>
        <a:p>
          <a:endParaRPr lang="en-US"/>
        </a:p>
      </dgm:t>
    </dgm:pt>
    <dgm:pt modelId="{019E9B97-AAB2-4931-BF3B-424F5B483740}" type="pres">
      <dgm:prSet presAssocID="{15AFB886-31A5-4F6F-9E46-4F8BCFB10811}" presName="rootConnector" presStyleLbl="node4" presStyleIdx="2" presStyleCnt="5"/>
      <dgm:spPr/>
      <dgm:t>
        <a:bodyPr/>
        <a:lstStyle/>
        <a:p>
          <a:endParaRPr lang="en-US"/>
        </a:p>
      </dgm:t>
    </dgm:pt>
    <dgm:pt modelId="{30054877-C71B-404D-BBF8-BD195C3351C3}" type="pres">
      <dgm:prSet presAssocID="{15AFB886-31A5-4F6F-9E46-4F8BCFB10811}" presName="hierChild4" presStyleCnt="0"/>
      <dgm:spPr/>
    </dgm:pt>
    <dgm:pt modelId="{F4B227EA-B32F-40C6-99F0-21B26C15747E}" type="pres">
      <dgm:prSet presAssocID="{7270C071-FFE8-4333-B045-4E834ABBDC3D}" presName="Name37" presStyleLbl="parChTrans1D4" presStyleIdx="3" presStyleCnt="5" custSzX="2539431" custSzY="240712"/>
      <dgm:spPr/>
      <dgm:t>
        <a:bodyPr/>
        <a:lstStyle/>
        <a:p>
          <a:endParaRPr lang="en-US"/>
        </a:p>
      </dgm:t>
    </dgm:pt>
    <dgm:pt modelId="{504C0CD2-4073-4848-BDDE-FC09690F424E}" type="pres">
      <dgm:prSet presAssocID="{7565B810-673E-41EB-95A1-CBE73F20FE6A}" presName="hierRoot2" presStyleCnt="0">
        <dgm:presLayoutVars>
          <dgm:hierBranch val="init"/>
        </dgm:presLayoutVars>
      </dgm:prSet>
      <dgm:spPr/>
    </dgm:pt>
    <dgm:pt modelId="{997FF61C-B431-41A3-BAC5-328D95C7524D}" type="pres">
      <dgm:prSet presAssocID="{7565B810-673E-41EB-95A1-CBE73F20FE6A}" presName="rootComposite" presStyleCnt="0"/>
      <dgm:spPr/>
    </dgm:pt>
    <dgm:pt modelId="{E4794618-03CE-4106-87A5-3D9EBFC64F95}" type="pres">
      <dgm:prSet presAssocID="{7565B810-673E-41EB-95A1-CBE73F20FE6A}" presName="rootText" presStyleLbl="node4" presStyleIdx="3" presStyleCnt="5" custScaleX="595037" custScaleY="192901" custLinFactY="4205" custLinFactNeighborX="36248" custLinFactNeighborY="100000">
        <dgm:presLayoutVars>
          <dgm:chPref val="3"/>
        </dgm:presLayoutVars>
      </dgm:prSet>
      <dgm:spPr/>
      <dgm:t>
        <a:bodyPr/>
        <a:lstStyle/>
        <a:p>
          <a:endParaRPr lang="en-US"/>
        </a:p>
      </dgm:t>
    </dgm:pt>
    <dgm:pt modelId="{DD779805-C604-40B7-AF01-21BCEFCCB4EF}" type="pres">
      <dgm:prSet presAssocID="{7565B810-673E-41EB-95A1-CBE73F20FE6A}" presName="rootConnector" presStyleLbl="node4" presStyleIdx="3" presStyleCnt="5"/>
      <dgm:spPr/>
      <dgm:t>
        <a:bodyPr/>
        <a:lstStyle/>
        <a:p>
          <a:endParaRPr lang="en-US"/>
        </a:p>
      </dgm:t>
    </dgm:pt>
    <dgm:pt modelId="{9AF41539-CB1F-4A42-B228-77505CCD06B8}" type="pres">
      <dgm:prSet presAssocID="{7565B810-673E-41EB-95A1-CBE73F20FE6A}" presName="hierChild4" presStyleCnt="0"/>
      <dgm:spPr/>
    </dgm:pt>
    <dgm:pt modelId="{040CED37-B5A7-4A1C-A745-3AADE7D52626}" type="pres">
      <dgm:prSet presAssocID="{7565B810-673E-41EB-95A1-CBE73F20FE6A}" presName="hierChild5" presStyleCnt="0"/>
      <dgm:spPr/>
    </dgm:pt>
    <dgm:pt modelId="{92B2EDD1-8D1F-4C95-AE8B-892F0CDD99C9}" type="pres">
      <dgm:prSet presAssocID="{15AFB886-31A5-4F6F-9E46-4F8BCFB10811}" presName="hierChild5" presStyleCnt="0"/>
      <dgm:spPr/>
    </dgm:pt>
    <dgm:pt modelId="{D25B36EA-13A0-40B8-946A-F9F910B28E38}" type="pres">
      <dgm:prSet presAssocID="{B6924ACA-2FFA-4280-AEFB-34DD678E86F4}" presName="Name37" presStyleLbl="parChTrans1D4" presStyleIdx="4" presStyleCnt="5" custSzX="3458072" custSzY="804978"/>
      <dgm:spPr/>
      <dgm:t>
        <a:bodyPr/>
        <a:lstStyle/>
        <a:p>
          <a:endParaRPr lang="en-US"/>
        </a:p>
      </dgm:t>
    </dgm:pt>
    <dgm:pt modelId="{087C63B6-E6EC-47D3-AF7A-A71A3A0E861D}" type="pres">
      <dgm:prSet presAssocID="{D5D0A59E-FD4E-4B81-952A-63D89DB0B2A0}" presName="hierRoot2" presStyleCnt="0">
        <dgm:presLayoutVars>
          <dgm:hierBranch val="init"/>
        </dgm:presLayoutVars>
      </dgm:prSet>
      <dgm:spPr/>
    </dgm:pt>
    <dgm:pt modelId="{4D34DA88-0B6D-4AD1-866D-84687FCE9509}" type="pres">
      <dgm:prSet presAssocID="{D5D0A59E-FD4E-4B81-952A-63D89DB0B2A0}" presName="rootComposite" presStyleCnt="0"/>
      <dgm:spPr/>
    </dgm:pt>
    <dgm:pt modelId="{A27DFA4F-89E3-42BA-BC44-B80E5871041D}" type="pres">
      <dgm:prSet presAssocID="{D5D0A59E-FD4E-4B81-952A-63D89DB0B2A0}" presName="rootText" presStyleLbl="node4" presStyleIdx="4" presStyleCnt="5" custScaleX="515694" custScaleY="172266" custLinFactX="-596253" custLinFactNeighborX="-600000" custLinFactNeighborY="23772">
        <dgm:presLayoutVars>
          <dgm:chPref val="3"/>
        </dgm:presLayoutVars>
      </dgm:prSet>
      <dgm:spPr/>
      <dgm:t>
        <a:bodyPr/>
        <a:lstStyle/>
        <a:p>
          <a:endParaRPr lang="en-US"/>
        </a:p>
      </dgm:t>
    </dgm:pt>
    <dgm:pt modelId="{2A9D8FBC-90D8-4C55-87C1-75B8C8B099F7}" type="pres">
      <dgm:prSet presAssocID="{D5D0A59E-FD4E-4B81-952A-63D89DB0B2A0}" presName="rootConnector" presStyleLbl="node4" presStyleIdx="4" presStyleCnt="5"/>
      <dgm:spPr/>
      <dgm:t>
        <a:bodyPr/>
        <a:lstStyle/>
        <a:p>
          <a:endParaRPr lang="en-US"/>
        </a:p>
      </dgm:t>
    </dgm:pt>
    <dgm:pt modelId="{BA0134AD-506C-42B3-A149-60E031CA2CF0}" type="pres">
      <dgm:prSet presAssocID="{D5D0A59E-FD4E-4B81-952A-63D89DB0B2A0}" presName="hierChild4" presStyleCnt="0"/>
      <dgm:spPr/>
    </dgm:pt>
    <dgm:pt modelId="{66B87746-4FB6-4565-943E-E93DAA5E10DE}" type="pres">
      <dgm:prSet presAssocID="{D5D0A59E-FD4E-4B81-952A-63D89DB0B2A0}" presName="hierChild5" presStyleCnt="0"/>
      <dgm:spPr/>
    </dgm:pt>
    <dgm:pt modelId="{AE196689-DE16-458A-92D8-52F3FA172A5A}" type="pres">
      <dgm:prSet presAssocID="{6C19CC42-9E8F-41CD-95AC-38630D9585CC}" presName="hierChild5" presStyleCnt="0"/>
      <dgm:spPr/>
    </dgm:pt>
    <dgm:pt modelId="{EFAD5F24-7732-4ABE-90C0-7C64A7021FA3}" type="pres">
      <dgm:prSet presAssocID="{45B28DAA-031A-459E-89AB-3CB80FEC984A}" presName="hierChild5" presStyleCnt="0"/>
      <dgm:spPr/>
    </dgm:pt>
    <dgm:pt modelId="{63D5B891-9B73-4A87-AD6C-6047C20E6CFA}" type="pres">
      <dgm:prSet presAssocID="{2337BFA8-E91B-404D-83E4-E0C2EC2174E5}" presName="hierChild5" presStyleCnt="0"/>
      <dgm:spPr/>
    </dgm:pt>
    <dgm:pt modelId="{AD1C18DB-BA8D-4393-B78C-18F32C19CDCB}" type="pres">
      <dgm:prSet presAssocID="{4F20AA4E-3329-4830-AD1C-A379AE1C41E5}" presName="hierChild5" presStyleCnt="0"/>
      <dgm:spPr/>
    </dgm:pt>
    <dgm:pt modelId="{A1131BE5-1FDF-4225-B50E-2FBE6315890E}" type="pres">
      <dgm:prSet presAssocID="{079473AF-DA00-48AA-B0F0-B390AB8D321A}" presName="hierChild3" presStyleCnt="0"/>
      <dgm:spPr/>
    </dgm:pt>
  </dgm:ptLst>
  <dgm:cxnLst>
    <dgm:cxn modelId="{BE284649-8CDF-B440-8C47-8A4EAE7C79AF}" type="presOf" srcId="{6C19CC42-9E8F-41CD-95AC-38630D9585CC}" destId="{828771EE-CD2D-4C27-BD7C-369C312027C0}" srcOrd="0" destOrd="0" presId="urn:microsoft.com/office/officeart/2005/8/layout/orgChart1"/>
    <dgm:cxn modelId="{6D2094BB-DF9E-4A4C-A7D5-92FE70EAA5A0}" type="presOf" srcId="{7565B810-673E-41EB-95A1-CBE73F20FE6A}" destId="{E4794618-03CE-4106-87A5-3D9EBFC64F95}" srcOrd="0" destOrd="0" presId="urn:microsoft.com/office/officeart/2005/8/layout/orgChart1"/>
    <dgm:cxn modelId="{7C280D51-FD3C-48CD-B04B-0A1381D24FF1}" srcId="{15AFB886-31A5-4F6F-9E46-4F8BCFB10811}" destId="{7565B810-673E-41EB-95A1-CBE73F20FE6A}" srcOrd="0" destOrd="0" parTransId="{7270C071-FFE8-4333-B045-4E834ABBDC3D}" sibTransId="{E63A8EC4-A1CA-4F37-9459-76BD98C8D106}"/>
    <dgm:cxn modelId="{79004B4D-9943-4128-B47D-5A92B718DDB8}" srcId="{2337BFA8-E91B-404D-83E4-E0C2EC2174E5}" destId="{45B28DAA-031A-459E-89AB-3CB80FEC984A}" srcOrd="0" destOrd="0" parTransId="{E9EBD766-3D82-4D78-AB10-5F71D285B5B1}" sibTransId="{0323DB68-D9C4-41ED-9DD0-072FFAEE47A2}"/>
    <dgm:cxn modelId="{B767B1F1-80A4-3A4D-9375-86F9E1F08102}" type="presOf" srcId="{D5D0A59E-FD4E-4B81-952A-63D89DB0B2A0}" destId="{2A9D8FBC-90D8-4C55-87C1-75B8C8B099F7}" srcOrd="1" destOrd="0" presId="urn:microsoft.com/office/officeart/2005/8/layout/orgChart1"/>
    <dgm:cxn modelId="{F0A24537-EE8A-E748-B6C3-5E57FCC51C37}" type="presOf" srcId="{45B28DAA-031A-459E-89AB-3CB80FEC984A}" destId="{C05F0F89-EA0C-4DD8-9379-76E06BFB257A}" srcOrd="1" destOrd="0" presId="urn:microsoft.com/office/officeart/2005/8/layout/orgChart1"/>
    <dgm:cxn modelId="{594429FE-4C80-2348-9F65-E6675F7725B6}" type="presOf" srcId="{2337BFA8-E91B-404D-83E4-E0C2EC2174E5}" destId="{F60F2D04-2898-415D-8B49-1C56D1E00D9D}" srcOrd="1" destOrd="0" presId="urn:microsoft.com/office/officeart/2005/8/layout/orgChart1"/>
    <dgm:cxn modelId="{BA298E38-94C0-FE4A-BD34-B80BE322A77D}" type="presOf" srcId="{BBA218DB-206E-4D18-8679-CBDE9B9BFB40}" destId="{3E2EBCB4-694D-495C-9F48-69CF1C46CE26}" srcOrd="0" destOrd="0" presId="urn:microsoft.com/office/officeart/2005/8/layout/orgChart1"/>
    <dgm:cxn modelId="{7CD34AC6-D2C1-C744-92AF-BDA4BD56A078}" type="presOf" srcId="{45B28DAA-031A-459E-89AB-3CB80FEC984A}" destId="{5AAA486A-05E0-4F5C-AAB1-D28F9759D88A}" srcOrd="0" destOrd="0" presId="urn:microsoft.com/office/officeart/2005/8/layout/orgChart1"/>
    <dgm:cxn modelId="{30ED25D4-4FE8-48B0-8F65-FC6B7912DF9F}" srcId="{45B28DAA-031A-459E-89AB-3CB80FEC984A}" destId="{6C19CC42-9E8F-41CD-95AC-38630D9585CC}" srcOrd="0" destOrd="0" parTransId="{B48E9809-DA64-4219-9B61-08738B9CB16A}" sibTransId="{50916CE0-D866-49B2-BB7C-AB021D9DFE80}"/>
    <dgm:cxn modelId="{0E1682A7-FCBF-FE48-8D32-BD4EE5171B8E}" type="presOf" srcId="{6108B590-D62E-4135-B46F-C334583A4422}" destId="{F11F557E-2A61-4FC5-9AFC-EC6544218560}" srcOrd="0" destOrd="0" presId="urn:microsoft.com/office/officeart/2005/8/layout/orgChart1"/>
    <dgm:cxn modelId="{AAFC4458-95B7-4C21-982F-B569B73F2EC4}" srcId="{6C19CC42-9E8F-41CD-95AC-38630D9585CC}" destId="{15AFB886-31A5-4F6F-9E46-4F8BCFB10811}" srcOrd="0" destOrd="0" parTransId="{6108B590-D62E-4135-B46F-C334583A4422}" sibTransId="{A2E99CFC-6552-4430-854D-16262487701A}"/>
    <dgm:cxn modelId="{AF4B567B-6439-4323-AC04-E0BB5392A23D}" srcId="{079473AF-DA00-48AA-B0F0-B390AB8D321A}" destId="{4F20AA4E-3329-4830-AD1C-A379AE1C41E5}" srcOrd="0" destOrd="0" parTransId="{BBA218DB-206E-4D18-8679-CBDE9B9BFB40}" sibTransId="{6D93027F-2872-440B-8326-A8D6FC6D1235}"/>
    <dgm:cxn modelId="{E4F5ECB3-58C4-1044-AED0-1DD4265A712A}" type="presOf" srcId="{2337BFA8-E91B-404D-83E4-E0C2EC2174E5}" destId="{32240C75-E78F-4919-9C92-E1E9C2599DA1}" srcOrd="0" destOrd="0" presId="urn:microsoft.com/office/officeart/2005/8/layout/orgChart1"/>
    <dgm:cxn modelId="{CF3C8666-F5C4-7B4B-A969-8F0BC9AD36A6}" type="presOf" srcId="{B6924ACA-2FFA-4280-AEFB-34DD678E86F4}" destId="{D25B36EA-13A0-40B8-946A-F9F910B28E38}" srcOrd="0" destOrd="0" presId="urn:microsoft.com/office/officeart/2005/8/layout/orgChart1"/>
    <dgm:cxn modelId="{5048DAF4-B5F1-EB41-941B-D8AA5A8F3707}" type="presOf" srcId="{D5D0A59E-FD4E-4B81-952A-63D89DB0B2A0}" destId="{A27DFA4F-89E3-42BA-BC44-B80E5871041D}" srcOrd="0" destOrd="0" presId="urn:microsoft.com/office/officeart/2005/8/layout/orgChart1"/>
    <dgm:cxn modelId="{7C9E59FB-E0DC-7043-8913-4DAFA2E14BCE}" type="presOf" srcId="{FF7AD347-8F79-4411-AB10-D60E4C630CB3}" destId="{53DC07C1-8754-4C7A-AEE7-DE44B6408B3A}" srcOrd="0" destOrd="0" presId="urn:microsoft.com/office/officeart/2005/8/layout/orgChart1"/>
    <dgm:cxn modelId="{BB9F62CA-5D3A-DD41-8023-FB8C63E22FF1}" type="presOf" srcId="{E9EBD766-3D82-4D78-AB10-5F71D285B5B1}" destId="{4450E8F5-DCB7-440E-B5EF-A77DE0B35B68}" srcOrd="0" destOrd="0" presId="urn:microsoft.com/office/officeart/2005/8/layout/orgChart1"/>
    <dgm:cxn modelId="{8E365B14-CBBC-8E4D-A13B-12C06682B56C}" type="presOf" srcId="{CE7663FF-9674-49A0-A8C1-E446A65A393C}" destId="{BE29F7E1-F629-4D39-B158-55563E7BCDC8}" srcOrd="0" destOrd="0" presId="urn:microsoft.com/office/officeart/2005/8/layout/orgChart1"/>
    <dgm:cxn modelId="{BEB22A42-23E5-514A-8B5D-CB46CC929E23}" type="presOf" srcId="{B48E9809-DA64-4219-9B61-08738B9CB16A}" destId="{FF68D0D5-17C6-45DA-B84E-ECCAA1FC2018}" srcOrd="0" destOrd="0" presId="urn:microsoft.com/office/officeart/2005/8/layout/orgChart1"/>
    <dgm:cxn modelId="{0F39B707-0F2B-9142-9ECC-516AF3E9B0C1}" type="presOf" srcId="{4F20AA4E-3329-4830-AD1C-A379AE1C41E5}" destId="{AC55617C-A30A-41A5-8A6A-D95CF0135D34}" srcOrd="0" destOrd="0" presId="urn:microsoft.com/office/officeart/2005/8/layout/orgChart1"/>
    <dgm:cxn modelId="{E83E2141-38B7-4DFB-964D-1C50713D9063}" srcId="{CE7663FF-9674-49A0-A8C1-E446A65A393C}" destId="{079473AF-DA00-48AA-B0F0-B390AB8D321A}" srcOrd="0" destOrd="0" parTransId="{2DDAC2B6-D724-41BF-91BE-9A2FE0A2D4EE}" sibTransId="{1CAEDDFF-8B3A-468B-BC10-0DEF206B0794}"/>
    <dgm:cxn modelId="{E7DFE82E-1C9B-1F43-BE4C-A2245EB6F1E6}" type="presOf" srcId="{15AFB886-31A5-4F6F-9E46-4F8BCFB10811}" destId="{C2B9E95A-B786-4D20-AC15-6AA54F383628}" srcOrd="0" destOrd="0" presId="urn:microsoft.com/office/officeart/2005/8/layout/orgChart1"/>
    <dgm:cxn modelId="{049E12D3-5329-354B-AF29-9752CEE6EC66}" type="presOf" srcId="{6C19CC42-9E8F-41CD-95AC-38630D9585CC}" destId="{C4DC2631-BB0A-4C63-B225-DAA4259825B6}" srcOrd="1" destOrd="0" presId="urn:microsoft.com/office/officeart/2005/8/layout/orgChart1"/>
    <dgm:cxn modelId="{79680BED-C4DE-4B45-AA35-35C08192E37B}" type="presOf" srcId="{7565B810-673E-41EB-95A1-CBE73F20FE6A}" destId="{DD779805-C604-40B7-AF01-21BCEFCCB4EF}" srcOrd="1" destOrd="0" presId="urn:microsoft.com/office/officeart/2005/8/layout/orgChart1"/>
    <dgm:cxn modelId="{6534E2DC-D74B-1348-934D-C1354A8BA86E}" type="presOf" srcId="{079473AF-DA00-48AA-B0F0-B390AB8D321A}" destId="{A61366D2-FB7A-4441-A0E7-1FA7F2ED25FC}" srcOrd="1" destOrd="0" presId="urn:microsoft.com/office/officeart/2005/8/layout/orgChart1"/>
    <dgm:cxn modelId="{6A3D19DC-F431-4A47-AC4A-62B003A91DA2}" type="presOf" srcId="{7270C071-FFE8-4333-B045-4E834ABBDC3D}" destId="{F4B227EA-B32F-40C6-99F0-21B26C15747E}" srcOrd="0" destOrd="0" presId="urn:microsoft.com/office/officeart/2005/8/layout/orgChart1"/>
    <dgm:cxn modelId="{F8CF2F7D-E130-E942-877E-D743ADB12E7C}" type="presOf" srcId="{15AFB886-31A5-4F6F-9E46-4F8BCFB10811}" destId="{019E9B97-AAB2-4931-BF3B-424F5B483740}" srcOrd="1" destOrd="0" presId="urn:microsoft.com/office/officeart/2005/8/layout/orgChart1"/>
    <dgm:cxn modelId="{C41F97EA-29C5-624C-B972-7890910E6605}" type="presOf" srcId="{079473AF-DA00-48AA-B0F0-B390AB8D321A}" destId="{B54E3ED8-09D9-427D-9122-CE95907A1BDB}" srcOrd="0" destOrd="0" presId="urn:microsoft.com/office/officeart/2005/8/layout/orgChart1"/>
    <dgm:cxn modelId="{F77CC361-1BD5-4E7C-B01F-3DA938AA480F}" srcId="{4F20AA4E-3329-4830-AD1C-A379AE1C41E5}" destId="{2337BFA8-E91B-404D-83E4-E0C2EC2174E5}" srcOrd="0" destOrd="0" parTransId="{FF7AD347-8F79-4411-AB10-D60E4C630CB3}" sibTransId="{557E0FB9-5F7C-4648-B988-B2FB11060B3E}"/>
    <dgm:cxn modelId="{E72586E1-3727-493B-A18F-055FB33F6D56}" srcId="{6C19CC42-9E8F-41CD-95AC-38630D9585CC}" destId="{D5D0A59E-FD4E-4B81-952A-63D89DB0B2A0}" srcOrd="1" destOrd="0" parTransId="{B6924ACA-2FFA-4280-AEFB-34DD678E86F4}" sibTransId="{498D05A0-394D-47BF-A096-7810D4647121}"/>
    <dgm:cxn modelId="{7016A565-79D7-B142-9DC3-F758CF7E9915}" type="presOf" srcId="{4F20AA4E-3329-4830-AD1C-A379AE1C41E5}" destId="{51ABDED7-5903-43E3-A4B7-997B6F774EBD}" srcOrd="1" destOrd="0" presId="urn:microsoft.com/office/officeart/2005/8/layout/orgChart1"/>
    <dgm:cxn modelId="{D971EF96-6550-5A4F-B433-4B0799740D52}" type="presParOf" srcId="{BE29F7E1-F629-4D39-B158-55563E7BCDC8}" destId="{8D435E46-095A-49A3-8931-A85B9473446A}" srcOrd="0" destOrd="0" presId="urn:microsoft.com/office/officeart/2005/8/layout/orgChart1"/>
    <dgm:cxn modelId="{DEACE9BF-74AD-B148-B272-40668D7FABE8}" type="presParOf" srcId="{8D435E46-095A-49A3-8931-A85B9473446A}" destId="{68E356B8-866E-4143-A5EF-C2F8BAD505B1}" srcOrd="0" destOrd="0" presId="urn:microsoft.com/office/officeart/2005/8/layout/orgChart1"/>
    <dgm:cxn modelId="{6E4A9318-4278-C24F-A00B-4E4CFC6B10EE}" type="presParOf" srcId="{68E356B8-866E-4143-A5EF-C2F8BAD505B1}" destId="{B54E3ED8-09D9-427D-9122-CE95907A1BDB}" srcOrd="0" destOrd="0" presId="urn:microsoft.com/office/officeart/2005/8/layout/orgChart1"/>
    <dgm:cxn modelId="{C68D836E-6404-7D47-87B0-E49F02489D8D}" type="presParOf" srcId="{68E356B8-866E-4143-A5EF-C2F8BAD505B1}" destId="{A61366D2-FB7A-4441-A0E7-1FA7F2ED25FC}" srcOrd="1" destOrd="0" presId="urn:microsoft.com/office/officeart/2005/8/layout/orgChart1"/>
    <dgm:cxn modelId="{871BA8FC-F3F7-9D43-86D8-74CC2B9DD9EF}" type="presParOf" srcId="{8D435E46-095A-49A3-8931-A85B9473446A}" destId="{E9862362-4A88-483F-A7B8-48ED65E172C6}" srcOrd="1" destOrd="0" presId="urn:microsoft.com/office/officeart/2005/8/layout/orgChart1"/>
    <dgm:cxn modelId="{FB13860F-948F-2D4F-B6C8-D123A88558BC}" type="presParOf" srcId="{E9862362-4A88-483F-A7B8-48ED65E172C6}" destId="{3E2EBCB4-694D-495C-9F48-69CF1C46CE26}" srcOrd="0" destOrd="0" presId="urn:microsoft.com/office/officeart/2005/8/layout/orgChart1"/>
    <dgm:cxn modelId="{C4ECFA8C-FFCE-7C4C-8855-415228B0AD64}" type="presParOf" srcId="{E9862362-4A88-483F-A7B8-48ED65E172C6}" destId="{30E3F2B9-3434-4150-BE1B-A1164C3BDB86}" srcOrd="1" destOrd="0" presId="urn:microsoft.com/office/officeart/2005/8/layout/orgChart1"/>
    <dgm:cxn modelId="{1A0FC448-E0E9-5344-AE6A-B8122DA75E85}" type="presParOf" srcId="{30E3F2B9-3434-4150-BE1B-A1164C3BDB86}" destId="{96284603-7EA2-4EC9-A124-EAA4A692E26A}" srcOrd="0" destOrd="0" presId="urn:microsoft.com/office/officeart/2005/8/layout/orgChart1"/>
    <dgm:cxn modelId="{BF1C34AB-6C70-BF4E-80E6-C8846F241C3B}" type="presParOf" srcId="{96284603-7EA2-4EC9-A124-EAA4A692E26A}" destId="{AC55617C-A30A-41A5-8A6A-D95CF0135D34}" srcOrd="0" destOrd="0" presId="urn:microsoft.com/office/officeart/2005/8/layout/orgChart1"/>
    <dgm:cxn modelId="{7FD84725-0CB9-8B41-AE53-10AB6403E3C1}" type="presParOf" srcId="{96284603-7EA2-4EC9-A124-EAA4A692E26A}" destId="{51ABDED7-5903-43E3-A4B7-997B6F774EBD}" srcOrd="1" destOrd="0" presId="urn:microsoft.com/office/officeart/2005/8/layout/orgChart1"/>
    <dgm:cxn modelId="{0CF50D86-8BA6-9E42-913D-D9BD8146F8A9}" type="presParOf" srcId="{30E3F2B9-3434-4150-BE1B-A1164C3BDB86}" destId="{CE540A56-A4BD-417B-9D44-D3C3B58C12D3}" srcOrd="1" destOrd="0" presId="urn:microsoft.com/office/officeart/2005/8/layout/orgChart1"/>
    <dgm:cxn modelId="{E005B3DA-18EA-3B4B-9C25-6E5A4AA4EE7D}" type="presParOf" srcId="{CE540A56-A4BD-417B-9D44-D3C3B58C12D3}" destId="{53DC07C1-8754-4C7A-AEE7-DE44B6408B3A}" srcOrd="0" destOrd="0" presId="urn:microsoft.com/office/officeart/2005/8/layout/orgChart1"/>
    <dgm:cxn modelId="{E0D369C4-3D26-DB42-BED0-D636C438C5B7}" type="presParOf" srcId="{CE540A56-A4BD-417B-9D44-D3C3B58C12D3}" destId="{0713780E-F654-4A2F-8F13-980642A28710}" srcOrd="1" destOrd="0" presId="urn:microsoft.com/office/officeart/2005/8/layout/orgChart1"/>
    <dgm:cxn modelId="{A6196B90-EA94-0845-B8DB-73216B25D839}" type="presParOf" srcId="{0713780E-F654-4A2F-8F13-980642A28710}" destId="{020C4582-AEBD-4E37-A35D-4AD8F4A269AE}" srcOrd="0" destOrd="0" presId="urn:microsoft.com/office/officeart/2005/8/layout/orgChart1"/>
    <dgm:cxn modelId="{B99BC64E-9FD6-3F45-9C12-3C2132521D01}" type="presParOf" srcId="{020C4582-AEBD-4E37-A35D-4AD8F4A269AE}" destId="{32240C75-E78F-4919-9C92-E1E9C2599DA1}" srcOrd="0" destOrd="0" presId="urn:microsoft.com/office/officeart/2005/8/layout/orgChart1"/>
    <dgm:cxn modelId="{9359E844-DCCB-D44E-AB5F-A958028E57DA}" type="presParOf" srcId="{020C4582-AEBD-4E37-A35D-4AD8F4A269AE}" destId="{F60F2D04-2898-415D-8B49-1C56D1E00D9D}" srcOrd="1" destOrd="0" presId="urn:microsoft.com/office/officeart/2005/8/layout/orgChart1"/>
    <dgm:cxn modelId="{68B023FD-9C60-D542-86B4-14A4808BC894}" type="presParOf" srcId="{0713780E-F654-4A2F-8F13-980642A28710}" destId="{D2035A51-0E3E-41C5-BC77-A34639779E64}" srcOrd="1" destOrd="0" presId="urn:microsoft.com/office/officeart/2005/8/layout/orgChart1"/>
    <dgm:cxn modelId="{DE4DBCA0-CE47-3747-9742-074EEDAB8199}" type="presParOf" srcId="{D2035A51-0E3E-41C5-BC77-A34639779E64}" destId="{4450E8F5-DCB7-440E-B5EF-A77DE0B35B68}" srcOrd="0" destOrd="0" presId="urn:microsoft.com/office/officeart/2005/8/layout/orgChart1"/>
    <dgm:cxn modelId="{86DC7B54-70B1-6B49-A0ED-D527B3E19A43}" type="presParOf" srcId="{D2035A51-0E3E-41C5-BC77-A34639779E64}" destId="{C9E0A41D-B81E-4FBA-AA35-F4E160261078}" srcOrd="1" destOrd="0" presId="urn:microsoft.com/office/officeart/2005/8/layout/orgChart1"/>
    <dgm:cxn modelId="{C7DD678B-758C-5642-A38A-D9BD9FD0FC9C}" type="presParOf" srcId="{C9E0A41D-B81E-4FBA-AA35-F4E160261078}" destId="{E7F01B4A-AC35-4DE9-9FF6-89CE352BD46B}" srcOrd="0" destOrd="0" presId="urn:microsoft.com/office/officeart/2005/8/layout/orgChart1"/>
    <dgm:cxn modelId="{F1778517-6DA7-6243-8A36-380B8AF59F53}" type="presParOf" srcId="{E7F01B4A-AC35-4DE9-9FF6-89CE352BD46B}" destId="{5AAA486A-05E0-4F5C-AAB1-D28F9759D88A}" srcOrd="0" destOrd="0" presId="urn:microsoft.com/office/officeart/2005/8/layout/orgChart1"/>
    <dgm:cxn modelId="{4FDF4293-1714-3D4E-879C-E4D50F35C874}" type="presParOf" srcId="{E7F01B4A-AC35-4DE9-9FF6-89CE352BD46B}" destId="{C05F0F89-EA0C-4DD8-9379-76E06BFB257A}" srcOrd="1" destOrd="0" presId="urn:microsoft.com/office/officeart/2005/8/layout/orgChart1"/>
    <dgm:cxn modelId="{3FFD30FB-798D-1C4D-A608-A3E62623872F}" type="presParOf" srcId="{C9E0A41D-B81E-4FBA-AA35-F4E160261078}" destId="{D1594E9E-1E01-4123-A60C-4A0BCA542E5C}" srcOrd="1" destOrd="0" presId="urn:microsoft.com/office/officeart/2005/8/layout/orgChart1"/>
    <dgm:cxn modelId="{0AD1F959-72CC-E640-9992-F4E6C4BC21C7}" type="presParOf" srcId="{D1594E9E-1E01-4123-A60C-4A0BCA542E5C}" destId="{FF68D0D5-17C6-45DA-B84E-ECCAA1FC2018}" srcOrd="0" destOrd="0" presId="urn:microsoft.com/office/officeart/2005/8/layout/orgChart1"/>
    <dgm:cxn modelId="{B3A2A104-ABF7-5044-8234-A27C38B33FC9}" type="presParOf" srcId="{D1594E9E-1E01-4123-A60C-4A0BCA542E5C}" destId="{970EAF29-DDE7-4489-906E-C0C556773249}" srcOrd="1" destOrd="0" presId="urn:microsoft.com/office/officeart/2005/8/layout/orgChart1"/>
    <dgm:cxn modelId="{51F12D24-9EBF-114F-A54C-BB772B2B9FE4}" type="presParOf" srcId="{970EAF29-DDE7-4489-906E-C0C556773249}" destId="{2E5217EB-2AF6-4625-998E-B92A52C1CE1E}" srcOrd="0" destOrd="0" presId="urn:microsoft.com/office/officeart/2005/8/layout/orgChart1"/>
    <dgm:cxn modelId="{D5A90B95-834C-8341-957F-6D346250FA47}" type="presParOf" srcId="{2E5217EB-2AF6-4625-998E-B92A52C1CE1E}" destId="{828771EE-CD2D-4C27-BD7C-369C312027C0}" srcOrd="0" destOrd="0" presId="urn:microsoft.com/office/officeart/2005/8/layout/orgChart1"/>
    <dgm:cxn modelId="{C1712126-46DB-844B-8820-BB897D666119}" type="presParOf" srcId="{2E5217EB-2AF6-4625-998E-B92A52C1CE1E}" destId="{C4DC2631-BB0A-4C63-B225-DAA4259825B6}" srcOrd="1" destOrd="0" presId="urn:microsoft.com/office/officeart/2005/8/layout/orgChart1"/>
    <dgm:cxn modelId="{F1D6DDC2-AF52-9146-8331-6FBA68FC5E3F}" type="presParOf" srcId="{970EAF29-DDE7-4489-906E-C0C556773249}" destId="{30034C09-21F1-4C17-9ABE-30A199D2D731}" srcOrd="1" destOrd="0" presId="urn:microsoft.com/office/officeart/2005/8/layout/orgChart1"/>
    <dgm:cxn modelId="{398EE9BE-1EF2-624B-9C35-26B9B037ECAB}" type="presParOf" srcId="{30034C09-21F1-4C17-9ABE-30A199D2D731}" destId="{F11F557E-2A61-4FC5-9AFC-EC6544218560}" srcOrd="0" destOrd="0" presId="urn:microsoft.com/office/officeart/2005/8/layout/orgChart1"/>
    <dgm:cxn modelId="{48992C8B-5B67-F344-B60A-2CF6A056E465}" type="presParOf" srcId="{30034C09-21F1-4C17-9ABE-30A199D2D731}" destId="{EBB115B6-DBC1-4AD1-8276-33183F9FB6D6}" srcOrd="1" destOrd="0" presId="urn:microsoft.com/office/officeart/2005/8/layout/orgChart1"/>
    <dgm:cxn modelId="{C779CED7-62B2-AB40-9E6B-2C0E5786F76B}" type="presParOf" srcId="{EBB115B6-DBC1-4AD1-8276-33183F9FB6D6}" destId="{F525FCC7-3564-4985-8D97-86577099F1D0}" srcOrd="0" destOrd="0" presId="urn:microsoft.com/office/officeart/2005/8/layout/orgChart1"/>
    <dgm:cxn modelId="{21EC67CE-72F5-BB47-A150-BD77DA3C4EAC}" type="presParOf" srcId="{F525FCC7-3564-4985-8D97-86577099F1D0}" destId="{C2B9E95A-B786-4D20-AC15-6AA54F383628}" srcOrd="0" destOrd="0" presId="urn:microsoft.com/office/officeart/2005/8/layout/orgChart1"/>
    <dgm:cxn modelId="{378CE657-B388-964C-A495-799802D0F4C9}" type="presParOf" srcId="{F525FCC7-3564-4985-8D97-86577099F1D0}" destId="{019E9B97-AAB2-4931-BF3B-424F5B483740}" srcOrd="1" destOrd="0" presId="urn:microsoft.com/office/officeart/2005/8/layout/orgChart1"/>
    <dgm:cxn modelId="{7BD2B9BB-53CC-6045-9E48-DD728A84D81C}" type="presParOf" srcId="{EBB115B6-DBC1-4AD1-8276-33183F9FB6D6}" destId="{30054877-C71B-404D-BBF8-BD195C3351C3}" srcOrd="1" destOrd="0" presId="urn:microsoft.com/office/officeart/2005/8/layout/orgChart1"/>
    <dgm:cxn modelId="{36A32BA3-AA63-2F42-8407-8FE435A1F51A}" type="presParOf" srcId="{30054877-C71B-404D-BBF8-BD195C3351C3}" destId="{F4B227EA-B32F-40C6-99F0-21B26C15747E}" srcOrd="0" destOrd="0" presId="urn:microsoft.com/office/officeart/2005/8/layout/orgChart1"/>
    <dgm:cxn modelId="{8627EDCF-2F83-F545-BB00-7A94DEAD6EF8}" type="presParOf" srcId="{30054877-C71B-404D-BBF8-BD195C3351C3}" destId="{504C0CD2-4073-4848-BDDE-FC09690F424E}" srcOrd="1" destOrd="0" presId="urn:microsoft.com/office/officeart/2005/8/layout/orgChart1"/>
    <dgm:cxn modelId="{87C5BAF4-0CDA-B14E-AC92-E1AE36450C09}" type="presParOf" srcId="{504C0CD2-4073-4848-BDDE-FC09690F424E}" destId="{997FF61C-B431-41A3-BAC5-328D95C7524D}" srcOrd="0" destOrd="0" presId="urn:microsoft.com/office/officeart/2005/8/layout/orgChart1"/>
    <dgm:cxn modelId="{8F241B59-3E36-A24E-B9A1-F3D33320D5C9}" type="presParOf" srcId="{997FF61C-B431-41A3-BAC5-328D95C7524D}" destId="{E4794618-03CE-4106-87A5-3D9EBFC64F95}" srcOrd="0" destOrd="0" presId="urn:microsoft.com/office/officeart/2005/8/layout/orgChart1"/>
    <dgm:cxn modelId="{C80E5119-3053-E245-B753-7E01558FFB53}" type="presParOf" srcId="{997FF61C-B431-41A3-BAC5-328D95C7524D}" destId="{DD779805-C604-40B7-AF01-21BCEFCCB4EF}" srcOrd="1" destOrd="0" presId="urn:microsoft.com/office/officeart/2005/8/layout/orgChart1"/>
    <dgm:cxn modelId="{6C97A5AA-7BCA-444B-8E4C-9B88ECA836A4}" type="presParOf" srcId="{504C0CD2-4073-4848-BDDE-FC09690F424E}" destId="{9AF41539-CB1F-4A42-B228-77505CCD06B8}" srcOrd="1" destOrd="0" presId="urn:microsoft.com/office/officeart/2005/8/layout/orgChart1"/>
    <dgm:cxn modelId="{E2234A5B-3DC1-C741-84FE-3D59BB2EC1EE}" type="presParOf" srcId="{504C0CD2-4073-4848-BDDE-FC09690F424E}" destId="{040CED37-B5A7-4A1C-A745-3AADE7D52626}" srcOrd="2" destOrd="0" presId="urn:microsoft.com/office/officeart/2005/8/layout/orgChart1"/>
    <dgm:cxn modelId="{B0FEFC47-5C56-DD47-9AF2-31A313D47C7C}" type="presParOf" srcId="{EBB115B6-DBC1-4AD1-8276-33183F9FB6D6}" destId="{92B2EDD1-8D1F-4C95-AE8B-892F0CDD99C9}" srcOrd="2" destOrd="0" presId="urn:microsoft.com/office/officeart/2005/8/layout/orgChart1"/>
    <dgm:cxn modelId="{0CB60876-90E4-F34F-ACF5-B774B8533A42}" type="presParOf" srcId="{30034C09-21F1-4C17-9ABE-30A199D2D731}" destId="{D25B36EA-13A0-40B8-946A-F9F910B28E38}" srcOrd="2" destOrd="0" presId="urn:microsoft.com/office/officeart/2005/8/layout/orgChart1"/>
    <dgm:cxn modelId="{929479E5-3443-644E-B715-C3BE715ECA46}" type="presParOf" srcId="{30034C09-21F1-4C17-9ABE-30A199D2D731}" destId="{087C63B6-E6EC-47D3-AF7A-A71A3A0E861D}" srcOrd="3" destOrd="0" presId="urn:microsoft.com/office/officeart/2005/8/layout/orgChart1"/>
    <dgm:cxn modelId="{109A5872-0F7F-6C4F-8624-28DC32CF74A0}" type="presParOf" srcId="{087C63B6-E6EC-47D3-AF7A-A71A3A0E861D}" destId="{4D34DA88-0B6D-4AD1-866D-84687FCE9509}" srcOrd="0" destOrd="0" presId="urn:microsoft.com/office/officeart/2005/8/layout/orgChart1"/>
    <dgm:cxn modelId="{F768A5A7-619B-8D4A-8AC2-00A84E7D94E0}" type="presParOf" srcId="{4D34DA88-0B6D-4AD1-866D-84687FCE9509}" destId="{A27DFA4F-89E3-42BA-BC44-B80E5871041D}" srcOrd="0" destOrd="0" presId="urn:microsoft.com/office/officeart/2005/8/layout/orgChart1"/>
    <dgm:cxn modelId="{6A07C8D6-E895-1C47-9866-3B25319EA007}" type="presParOf" srcId="{4D34DA88-0B6D-4AD1-866D-84687FCE9509}" destId="{2A9D8FBC-90D8-4C55-87C1-75B8C8B099F7}" srcOrd="1" destOrd="0" presId="urn:microsoft.com/office/officeart/2005/8/layout/orgChart1"/>
    <dgm:cxn modelId="{D2867FFF-9C99-A34C-837F-D399D9EF9511}" type="presParOf" srcId="{087C63B6-E6EC-47D3-AF7A-A71A3A0E861D}" destId="{BA0134AD-506C-42B3-A149-60E031CA2CF0}" srcOrd="1" destOrd="0" presId="urn:microsoft.com/office/officeart/2005/8/layout/orgChart1"/>
    <dgm:cxn modelId="{DE97141C-4FCB-994E-BD83-692F947FEB5B}" type="presParOf" srcId="{087C63B6-E6EC-47D3-AF7A-A71A3A0E861D}" destId="{66B87746-4FB6-4565-943E-E93DAA5E10DE}" srcOrd="2" destOrd="0" presId="urn:microsoft.com/office/officeart/2005/8/layout/orgChart1"/>
    <dgm:cxn modelId="{B0F307A0-F385-204D-BB57-B8A3521A1F0A}" type="presParOf" srcId="{970EAF29-DDE7-4489-906E-C0C556773249}" destId="{AE196689-DE16-458A-92D8-52F3FA172A5A}" srcOrd="2" destOrd="0" presId="urn:microsoft.com/office/officeart/2005/8/layout/orgChart1"/>
    <dgm:cxn modelId="{49C2FD35-0FBB-E24E-92AA-0850BD417987}" type="presParOf" srcId="{C9E0A41D-B81E-4FBA-AA35-F4E160261078}" destId="{EFAD5F24-7732-4ABE-90C0-7C64A7021FA3}" srcOrd="2" destOrd="0" presId="urn:microsoft.com/office/officeart/2005/8/layout/orgChart1"/>
    <dgm:cxn modelId="{A704E82E-39E5-3440-B3CD-B252A1F07770}" type="presParOf" srcId="{0713780E-F654-4A2F-8F13-980642A28710}" destId="{63D5B891-9B73-4A87-AD6C-6047C20E6CFA}" srcOrd="2" destOrd="0" presId="urn:microsoft.com/office/officeart/2005/8/layout/orgChart1"/>
    <dgm:cxn modelId="{06FBE021-A51C-1847-8DFE-0B2B7BBB13F0}" type="presParOf" srcId="{30E3F2B9-3434-4150-BE1B-A1164C3BDB86}" destId="{AD1C18DB-BA8D-4393-B78C-18F32C19CDCB}" srcOrd="2" destOrd="0" presId="urn:microsoft.com/office/officeart/2005/8/layout/orgChart1"/>
    <dgm:cxn modelId="{26681CB3-DD62-F748-A645-75494ABC31E9}" type="presParOf" srcId="{8D435E46-095A-49A3-8931-A85B9473446A}" destId="{A1131BE5-1FDF-4225-B50E-2FBE6315890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6CAFE4-0075-5F48-AADF-0ACF6584E0AF}" type="doc">
      <dgm:prSet loTypeId="urn:microsoft.com/office/officeart/2005/8/layout/hierarchy6" loCatId="" qsTypeId="urn:microsoft.com/office/officeart/2005/8/quickstyle/3D3" qsCatId="3D" csTypeId="urn:microsoft.com/office/officeart/2005/8/colors/colorful4" csCatId="colorful" phldr="1"/>
      <dgm:spPr/>
      <dgm:t>
        <a:bodyPr/>
        <a:lstStyle/>
        <a:p>
          <a:endParaRPr lang="en-US"/>
        </a:p>
      </dgm:t>
    </dgm:pt>
    <dgm:pt modelId="{58434897-6738-9C4E-939F-B7C9B1EF3DC0}">
      <dgm:prSet phldrT="[Text]"/>
      <dgm:spPr/>
      <dgm:t>
        <a:bodyPr/>
        <a:lstStyle/>
        <a:p>
          <a:r>
            <a:rPr lang="en-US" dirty="0" smtClean="0">
              <a:solidFill>
                <a:schemeClr val="tx1"/>
              </a:solidFill>
            </a:rPr>
            <a:t>Main</a:t>
          </a:r>
          <a:endParaRPr lang="en-US" dirty="0">
            <a:solidFill>
              <a:schemeClr val="tx1"/>
            </a:solidFill>
          </a:endParaRPr>
        </a:p>
      </dgm:t>
    </dgm:pt>
    <dgm:pt modelId="{B16D0125-C800-644E-92E6-AAA360D5A2FE}" type="parTrans" cxnId="{9B21D654-4786-4C4A-A8F3-742DEC2DA440}">
      <dgm:prSet/>
      <dgm:spPr/>
      <dgm:t>
        <a:bodyPr/>
        <a:lstStyle/>
        <a:p>
          <a:endParaRPr lang="en-US"/>
        </a:p>
      </dgm:t>
    </dgm:pt>
    <dgm:pt modelId="{45B62D1C-9C50-6E46-85BE-52EB870C4055}" type="sibTrans" cxnId="{9B21D654-4786-4C4A-A8F3-742DEC2DA440}">
      <dgm:prSet/>
      <dgm:spPr/>
      <dgm:t>
        <a:bodyPr/>
        <a:lstStyle/>
        <a:p>
          <a:endParaRPr lang="en-US"/>
        </a:p>
      </dgm:t>
    </dgm:pt>
    <dgm:pt modelId="{F73F81EC-8021-0B46-86F9-0C8D7ACACF41}">
      <dgm:prSet phldrT="[Text]"/>
      <dgm:spPr/>
      <dgm:t>
        <a:bodyPr/>
        <a:lstStyle/>
        <a:p>
          <a:r>
            <a:rPr lang="en-US" dirty="0" smtClean="0">
              <a:solidFill>
                <a:schemeClr val="tx1"/>
              </a:solidFill>
            </a:rPr>
            <a:t>Menu</a:t>
          </a:r>
          <a:endParaRPr lang="en-US" dirty="0">
            <a:solidFill>
              <a:schemeClr val="tx1"/>
            </a:solidFill>
          </a:endParaRPr>
        </a:p>
      </dgm:t>
    </dgm:pt>
    <dgm:pt modelId="{F306D7D3-E788-B74E-BAD9-E356136BBD1D}" type="parTrans" cxnId="{DF835D04-BDEE-4A4B-8753-3255F2ABB614}">
      <dgm:prSet/>
      <dgm:spPr/>
      <dgm:t>
        <a:bodyPr/>
        <a:lstStyle/>
        <a:p>
          <a:endParaRPr lang="en-US"/>
        </a:p>
      </dgm:t>
    </dgm:pt>
    <dgm:pt modelId="{7BA14ACA-3B65-C54E-BE24-16D55BD3C73E}" type="sibTrans" cxnId="{DF835D04-BDEE-4A4B-8753-3255F2ABB614}">
      <dgm:prSet/>
      <dgm:spPr/>
      <dgm:t>
        <a:bodyPr/>
        <a:lstStyle/>
        <a:p>
          <a:endParaRPr lang="en-US"/>
        </a:p>
      </dgm:t>
    </dgm:pt>
    <dgm:pt modelId="{DE08976D-D6D9-DD47-9221-FDDB3C94DC21}">
      <dgm:prSet phldrT="[Text]"/>
      <dgm:spPr/>
      <dgm:t>
        <a:bodyPr/>
        <a:lstStyle/>
        <a:p>
          <a:r>
            <a:rPr lang="en-US" dirty="0" smtClean="0">
              <a:solidFill>
                <a:schemeClr val="tx1"/>
              </a:solidFill>
            </a:rPr>
            <a:t>Game</a:t>
          </a:r>
          <a:endParaRPr lang="en-US" dirty="0">
            <a:solidFill>
              <a:schemeClr val="tx1"/>
            </a:solidFill>
          </a:endParaRPr>
        </a:p>
      </dgm:t>
    </dgm:pt>
    <dgm:pt modelId="{7EA84751-51F9-2647-BD80-76DB1A795646}" type="parTrans" cxnId="{E4D39428-6AB8-2C40-91FB-9C5800819BD0}">
      <dgm:prSet/>
      <dgm:spPr/>
      <dgm:t>
        <a:bodyPr/>
        <a:lstStyle/>
        <a:p>
          <a:endParaRPr lang="en-US"/>
        </a:p>
      </dgm:t>
    </dgm:pt>
    <dgm:pt modelId="{FACA1A62-F327-1B4A-9A8E-13D0E92C0AC0}" type="sibTrans" cxnId="{E4D39428-6AB8-2C40-91FB-9C5800819BD0}">
      <dgm:prSet/>
      <dgm:spPr/>
      <dgm:t>
        <a:bodyPr/>
        <a:lstStyle/>
        <a:p>
          <a:endParaRPr lang="en-US"/>
        </a:p>
      </dgm:t>
    </dgm:pt>
    <dgm:pt modelId="{41E6566B-0BE9-7145-86F1-66F312098342}">
      <dgm:prSet phldrT="[Text]"/>
      <dgm:spPr/>
      <dgm:t>
        <a:bodyPr/>
        <a:lstStyle/>
        <a:p>
          <a:r>
            <a:rPr lang="en-US" dirty="0" smtClean="0"/>
            <a:t>One Level</a:t>
          </a:r>
          <a:endParaRPr lang="en-US" dirty="0"/>
        </a:p>
      </dgm:t>
    </dgm:pt>
    <dgm:pt modelId="{146D4C1A-BEB5-4744-9646-E296854FA7D0}" type="parTrans" cxnId="{B6D21A8B-4122-4A4E-86FD-776DCDD758DF}">
      <dgm:prSet/>
      <dgm:spPr/>
      <dgm:t>
        <a:bodyPr/>
        <a:lstStyle/>
        <a:p>
          <a:endParaRPr lang="en-US"/>
        </a:p>
      </dgm:t>
    </dgm:pt>
    <dgm:pt modelId="{F11C96A8-2464-F341-852B-FAE0D10B43B1}" type="sibTrans" cxnId="{B6D21A8B-4122-4A4E-86FD-776DCDD758DF}">
      <dgm:prSet/>
      <dgm:spPr/>
      <dgm:t>
        <a:bodyPr/>
        <a:lstStyle/>
        <a:p>
          <a:endParaRPr lang="en-US"/>
        </a:p>
      </dgm:t>
    </dgm:pt>
    <dgm:pt modelId="{BF43E4E1-2BCA-7D4A-AA9B-DDA37B980B89}">
      <dgm:prSet phldrT="[Text]"/>
      <dgm:spPr/>
      <dgm:t>
        <a:bodyPr/>
        <a:lstStyle/>
        <a:p>
          <a:r>
            <a:rPr lang="en-US" dirty="0" smtClean="0">
              <a:solidFill>
                <a:schemeClr val="tx1"/>
              </a:solidFill>
            </a:rPr>
            <a:t>Tutorial</a:t>
          </a:r>
          <a:endParaRPr lang="en-US" dirty="0">
            <a:solidFill>
              <a:schemeClr val="tx1"/>
            </a:solidFill>
          </a:endParaRPr>
        </a:p>
      </dgm:t>
    </dgm:pt>
    <dgm:pt modelId="{3ECA9345-4CC7-C74C-87D9-2970019BFB2E}" type="parTrans" cxnId="{E5916D88-918C-004B-9D41-1F489FAFC5E1}">
      <dgm:prSet/>
      <dgm:spPr/>
      <dgm:t>
        <a:bodyPr/>
        <a:lstStyle/>
        <a:p>
          <a:endParaRPr lang="en-US"/>
        </a:p>
      </dgm:t>
    </dgm:pt>
    <dgm:pt modelId="{06BC365D-2B59-E647-89A4-4D2BACC14D3F}" type="sibTrans" cxnId="{E5916D88-918C-004B-9D41-1F489FAFC5E1}">
      <dgm:prSet/>
      <dgm:spPr/>
      <dgm:t>
        <a:bodyPr/>
        <a:lstStyle/>
        <a:p>
          <a:endParaRPr lang="en-US"/>
        </a:p>
      </dgm:t>
    </dgm:pt>
    <dgm:pt modelId="{5865E5A7-1EB2-5047-83D2-B3A4DD188DFF}" type="pres">
      <dgm:prSet presAssocID="{146CAFE4-0075-5F48-AADF-0ACF6584E0AF}" presName="mainComposite" presStyleCnt="0">
        <dgm:presLayoutVars>
          <dgm:chPref val="1"/>
          <dgm:dir/>
          <dgm:animOne val="branch"/>
          <dgm:animLvl val="lvl"/>
          <dgm:resizeHandles val="exact"/>
        </dgm:presLayoutVars>
      </dgm:prSet>
      <dgm:spPr/>
      <dgm:t>
        <a:bodyPr/>
        <a:lstStyle/>
        <a:p>
          <a:endParaRPr lang="en-US"/>
        </a:p>
      </dgm:t>
    </dgm:pt>
    <dgm:pt modelId="{534321A0-5314-7249-86F3-9D0CCD3C9CD3}" type="pres">
      <dgm:prSet presAssocID="{146CAFE4-0075-5F48-AADF-0ACF6584E0AF}" presName="hierFlow" presStyleCnt="0"/>
      <dgm:spPr/>
    </dgm:pt>
    <dgm:pt modelId="{7839217C-AB15-9140-8FB3-9524C40FF623}" type="pres">
      <dgm:prSet presAssocID="{146CAFE4-0075-5F48-AADF-0ACF6584E0AF}" presName="hierChild1" presStyleCnt="0">
        <dgm:presLayoutVars>
          <dgm:chPref val="1"/>
          <dgm:animOne val="branch"/>
          <dgm:animLvl val="lvl"/>
        </dgm:presLayoutVars>
      </dgm:prSet>
      <dgm:spPr/>
    </dgm:pt>
    <dgm:pt modelId="{6C9BE7BA-94C0-3643-BEE1-6D4D32667078}" type="pres">
      <dgm:prSet presAssocID="{58434897-6738-9C4E-939F-B7C9B1EF3DC0}" presName="Name14" presStyleCnt="0"/>
      <dgm:spPr/>
    </dgm:pt>
    <dgm:pt modelId="{F9436F56-FC10-FC45-BB97-CC6F8233FEAD}" type="pres">
      <dgm:prSet presAssocID="{58434897-6738-9C4E-939F-B7C9B1EF3DC0}" presName="level1Shape" presStyleLbl="node0" presStyleIdx="0" presStyleCnt="1">
        <dgm:presLayoutVars>
          <dgm:chPref val="3"/>
        </dgm:presLayoutVars>
      </dgm:prSet>
      <dgm:spPr/>
      <dgm:t>
        <a:bodyPr/>
        <a:lstStyle/>
        <a:p>
          <a:endParaRPr lang="en-US"/>
        </a:p>
      </dgm:t>
    </dgm:pt>
    <dgm:pt modelId="{B4546957-680A-9645-9F25-DF0277FB84E8}" type="pres">
      <dgm:prSet presAssocID="{58434897-6738-9C4E-939F-B7C9B1EF3DC0}" presName="hierChild2" presStyleCnt="0"/>
      <dgm:spPr/>
    </dgm:pt>
    <dgm:pt modelId="{1BBA765D-B9EE-2443-B775-85A04BAFD6DC}" type="pres">
      <dgm:prSet presAssocID="{F306D7D3-E788-B74E-BAD9-E356136BBD1D}" presName="Name19" presStyleLbl="parChTrans1D2" presStyleIdx="0" presStyleCnt="3"/>
      <dgm:spPr/>
      <dgm:t>
        <a:bodyPr/>
        <a:lstStyle/>
        <a:p>
          <a:endParaRPr lang="en-US"/>
        </a:p>
      </dgm:t>
    </dgm:pt>
    <dgm:pt modelId="{A4804307-A8DB-F547-ACB4-C27163216E8C}" type="pres">
      <dgm:prSet presAssocID="{F73F81EC-8021-0B46-86F9-0C8D7ACACF41}" presName="Name21" presStyleCnt="0"/>
      <dgm:spPr/>
    </dgm:pt>
    <dgm:pt modelId="{2623FA01-1B22-C442-91E1-262D9546B04B}" type="pres">
      <dgm:prSet presAssocID="{F73F81EC-8021-0B46-86F9-0C8D7ACACF41}" presName="level2Shape" presStyleLbl="node2" presStyleIdx="0" presStyleCnt="3"/>
      <dgm:spPr/>
      <dgm:t>
        <a:bodyPr/>
        <a:lstStyle/>
        <a:p>
          <a:endParaRPr lang="en-US"/>
        </a:p>
      </dgm:t>
    </dgm:pt>
    <dgm:pt modelId="{D7CA719C-6023-0948-8ED2-565FF35E7338}" type="pres">
      <dgm:prSet presAssocID="{F73F81EC-8021-0B46-86F9-0C8D7ACACF41}" presName="hierChild3" presStyleCnt="0"/>
      <dgm:spPr/>
    </dgm:pt>
    <dgm:pt modelId="{603E1A88-2EFE-2B4C-B84C-8A27F04C56D8}" type="pres">
      <dgm:prSet presAssocID="{7EA84751-51F9-2647-BD80-76DB1A795646}" presName="Name19" presStyleLbl="parChTrans1D2" presStyleIdx="1" presStyleCnt="3"/>
      <dgm:spPr/>
      <dgm:t>
        <a:bodyPr/>
        <a:lstStyle/>
        <a:p>
          <a:endParaRPr lang="en-US"/>
        </a:p>
      </dgm:t>
    </dgm:pt>
    <dgm:pt modelId="{1CA1DE42-9168-2A46-A59F-53B9BBD28585}" type="pres">
      <dgm:prSet presAssocID="{DE08976D-D6D9-DD47-9221-FDDB3C94DC21}" presName="Name21" presStyleCnt="0"/>
      <dgm:spPr/>
    </dgm:pt>
    <dgm:pt modelId="{FD08F8F7-56D7-2A48-AB27-A12A1A364E18}" type="pres">
      <dgm:prSet presAssocID="{DE08976D-D6D9-DD47-9221-FDDB3C94DC21}" presName="level2Shape" presStyleLbl="node2" presStyleIdx="1" presStyleCnt="3"/>
      <dgm:spPr/>
      <dgm:t>
        <a:bodyPr/>
        <a:lstStyle/>
        <a:p>
          <a:endParaRPr lang="en-US"/>
        </a:p>
      </dgm:t>
    </dgm:pt>
    <dgm:pt modelId="{3B376FD4-B249-EF41-852C-F840513AE762}" type="pres">
      <dgm:prSet presAssocID="{DE08976D-D6D9-DD47-9221-FDDB3C94DC21}" presName="hierChild3" presStyleCnt="0"/>
      <dgm:spPr/>
    </dgm:pt>
    <dgm:pt modelId="{BBADBB41-91BE-244B-B3ED-390BCE68F463}" type="pres">
      <dgm:prSet presAssocID="{146D4C1A-BEB5-4744-9646-E296854FA7D0}" presName="Name19" presStyleLbl="parChTrans1D3" presStyleIdx="0" presStyleCnt="1"/>
      <dgm:spPr/>
      <dgm:t>
        <a:bodyPr/>
        <a:lstStyle/>
        <a:p>
          <a:endParaRPr lang="en-US"/>
        </a:p>
      </dgm:t>
    </dgm:pt>
    <dgm:pt modelId="{9D15CB09-90F3-DF4B-A68F-924A3833DFF2}" type="pres">
      <dgm:prSet presAssocID="{41E6566B-0BE9-7145-86F1-66F312098342}" presName="Name21" presStyleCnt="0"/>
      <dgm:spPr/>
    </dgm:pt>
    <dgm:pt modelId="{8CB8EFDF-0371-6C44-B93A-250156188C14}" type="pres">
      <dgm:prSet presAssocID="{41E6566B-0BE9-7145-86F1-66F312098342}" presName="level2Shape" presStyleLbl="node3" presStyleIdx="0" presStyleCnt="1"/>
      <dgm:spPr/>
      <dgm:t>
        <a:bodyPr/>
        <a:lstStyle/>
        <a:p>
          <a:endParaRPr lang="en-US"/>
        </a:p>
      </dgm:t>
    </dgm:pt>
    <dgm:pt modelId="{C16963F0-9ED9-4B47-BBFA-DD5A5FFC0D2C}" type="pres">
      <dgm:prSet presAssocID="{41E6566B-0BE9-7145-86F1-66F312098342}" presName="hierChild3" presStyleCnt="0"/>
      <dgm:spPr/>
    </dgm:pt>
    <dgm:pt modelId="{A890CC24-BF8F-1848-B821-D6A846D286F5}" type="pres">
      <dgm:prSet presAssocID="{3ECA9345-4CC7-C74C-87D9-2970019BFB2E}" presName="Name19" presStyleLbl="parChTrans1D2" presStyleIdx="2" presStyleCnt="3"/>
      <dgm:spPr/>
      <dgm:t>
        <a:bodyPr/>
        <a:lstStyle/>
        <a:p>
          <a:endParaRPr lang="en-US"/>
        </a:p>
      </dgm:t>
    </dgm:pt>
    <dgm:pt modelId="{940BAB78-D63F-7E4D-B015-E5CDF60F2309}" type="pres">
      <dgm:prSet presAssocID="{BF43E4E1-2BCA-7D4A-AA9B-DDA37B980B89}" presName="Name21" presStyleCnt="0"/>
      <dgm:spPr/>
    </dgm:pt>
    <dgm:pt modelId="{F0CF8334-AF3D-2745-8D37-7D949D5B8FCE}" type="pres">
      <dgm:prSet presAssocID="{BF43E4E1-2BCA-7D4A-AA9B-DDA37B980B89}" presName="level2Shape" presStyleLbl="node2" presStyleIdx="2" presStyleCnt="3"/>
      <dgm:spPr/>
      <dgm:t>
        <a:bodyPr/>
        <a:lstStyle/>
        <a:p>
          <a:endParaRPr lang="en-US"/>
        </a:p>
      </dgm:t>
    </dgm:pt>
    <dgm:pt modelId="{76027189-8683-D544-B25D-C51F69526860}" type="pres">
      <dgm:prSet presAssocID="{BF43E4E1-2BCA-7D4A-AA9B-DDA37B980B89}" presName="hierChild3" presStyleCnt="0"/>
      <dgm:spPr/>
    </dgm:pt>
    <dgm:pt modelId="{ADFD3D87-232F-D04D-9075-CC642A5DB11A}" type="pres">
      <dgm:prSet presAssocID="{146CAFE4-0075-5F48-AADF-0ACF6584E0AF}" presName="bgShapesFlow" presStyleCnt="0"/>
      <dgm:spPr/>
    </dgm:pt>
  </dgm:ptLst>
  <dgm:cxnLst>
    <dgm:cxn modelId="{A8F05580-3ABB-7747-B998-2B9B5DFC5667}" type="presOf" srcId="{146D4C1A-BEB5-4744-9646-E296854FA7D0}" destId="{BBADBB41-91BE-244B-B3ED-390BCE68F463}" srcOrd="0" destOrd="0" presId="urn:microsoft.com/office/officeart/2005/8/layout/hierarchy6"/>
    <dgm:cxn modelId="{31DF37AF-4440-444C-8CF6-69BEDF81CAB5}" type="presOf" srcId="{146CAFE4-0075-5F48-AADF-0ACF6584E0AF}" destId="{5865E5A7-1EB2-5047-83D2-B3A4DD188DFF}" srcOrd="0" destOrd="0" presId="urn:microsoft.com/office/officeart/2005/8/layout/hierarchy6"/>
    <dgm:cxn modelId="{DA598CAA-70C2-9749-9C5B-B011F0BFCED5}" type="presOf" srcId="{DE08976D-D6D9-DD47-9221-FDDB3C94DC21}" destId="{FD08F8F7-56D7-2A48-AB27-A12A1A364E18}" srcOrd="0" destOrd="0" presId="urn:microsoft.com/office/officeart/2005/8/layout/hierarchy6"/>
    <dgm:cxn modelId="{A3519B8B-B1CF-C044-AB57-4D75B871CEC5}" type="presOf" srcId="{7EA84751-51F9-2647-BD80-76DB1A795646}" destId="{603E1A88-2EFE-2B4C-B84C-8A27F04C56D8}" srcOrd="0" destOrd="0" presId="urn:microsoft.com/office/officeart/2005/8/layout/hierarchy6"/>
    <dgm:cxn modelId="{9B21D654-4786-4C4A-A8F3-742DEC2DA440}" srcId="{146CAFE4-0075-5F48-AADF-0ACF6584E0AF}" destId="{58434897-6738-9C4E-939F-B7C9B1EF3DC0}" srcOrd="0" destOrd="0" parTransId="{B16D0125-C800-644E-92E6-AAA360D5A2FE}" sibTransId="{45B62D1C-9C50-6E46-85BE-52EB870C4055}"/>
    <dgm:cxn modelId="{E4D39428-6AB8-2C40-91FB-9C5800819BD0}" srcId="{58434897-6738-9C4E-939F-B7C9B1EF3DC0}" destId="{DE08976D-D6D9-DD47-9221-FDDB3C94DC21}" srcOrd="1" destOrd="0" parTransId="{7EA84751-51F9-2647-BD80-76DB1A795646}" sibTransId="{FACA1A62-F327-1B4A-9A8E-13D0E92C0AC0}"/>
    <dgm:cxn modelId="{7EB6E440-403C-4648-B691-F2BD0848BC2E}" type="presOf" srcId="{41E6566B-0BE9-7145-86F1-66F312098342}" destId="{8CB8EFDF-0371-6C44-B93A-250156188C14}" srcOrd="0" destOrd="0" presId="urn:microsoft.com/office/officeart/2005/8/layout/hierarchy6"/>
    <dgm:cxn modelId="{DF835D04-BDEE-4A4B-8753-3255F2ABB614}" srcId="{58434897-6738-9C4E-939F-B7C9B1EF3DC0}" destId="{F73F81EC-8021-0B46-86F9-0C8D7ACACF41}" srcOrd="0" destOrd="0" parTransId="{F306D7D3-E788-B74E-BAD9-E356136BBD1D}" sibTransId="{7BA14ACA-3B65-C54E-BE24-16D55BD3C73E}"/>
    <dgm:cxn modelId="{830E53BE-B8BB-7044-9C3E-C7E889889394}" type="presOf" srcId="{F73F81EC-8021-0B46-86F9-0C8D7ACACF41}" destId="{2623FA01-1B22-C442-91E1-262D9546B04B}" srcOrd="0" destOrd="0" presId="urn:microsoft.com/office/officeart/2005/8/layout/hierarchy6"/>
    <dgm:cxn modelId="{B6D21A8B-4122-4A4E-86FD-776DCDD758DF}" srcId="{DE08976D-D6D9-DD47-9221-FDDB3C94DC21}" destId="{41E6566B-0BE9-7145-86F1-66F312098342}" srcOrd="0" destOrd="0" parTransId="{146D4C1A-BEB5-4744-9646-E296854FA7D0}" sibTransId="{F11C96A8-2464-F341-852B-FAE0D10B43B1}"/>
    <dgm:cxn modelId="{10FB4A24-F328-3C4D-83D6-BD4FBEBC6364}" type="presOf" srcId="{58434897-6738-9C4E-939F-B7C9B1EF3DC0}" destId="{F9436F56-FC10-FC45-BB97-CC6F8233FEAD}" srcOrd="0" destOrd="0" presId="urn:microsoft.com/office/officeart/2005/8/layout/hierarchy6"/>
    <dgm:cxn modelId="{0C9165E2-55A9-7541-881C-12BD7FC55097}" type="presOf" srcId="{BF43E4E1-2BCA-7D4A-AA9B-DDA37B980B89}" destId="{F0CF8334-AF3D-2745-8D37-7D949D5B8FCE}" srcOrd="0" destOrd="0" presId="urn:microsoft.com/office/officeart/2005/8/layout/hierarchy6"/>
    <dgm:cxn modelId="{6BCCACA3-9393-0F40-827F-5287BE277E2B}" type="presOf" srcId="{3ECA9345-4CC7-C74C-87D9-2970019BFB2E}" destId="{A890CC24-BF8F-1848-B821-D6A846D286F5}" srcOrd="0" destOrd="0" presId="urn:microsoft.com/office/officeart/2005/8/layout/hierarchy6"/>
    <dgm:cxn modelId="{C826AC9C-414D-1544-B70D-776DC566BE27}" type="presOf" srcId="{F306D7D3-E788-B74E-BAD9-E356136BBD1D}" destId="{1BBA765D-B9EE-2443-B775-85A04BAFD6DC}" srcOrd="0" destOrd="0" presId="urn:microsoft.com/office/officeart/2005/8/layout/hierarchy6"/>
    <dgm:cxn modelId="{E5916D88-918C-004B-9D41-1F489FAFC5E1}" srcId="{58434897-6738-9C4E-939F-B7C9B1EF3DC0}" destId="{BF43E4E1-2BCA-7D4A-AA9B-DDA37B980B89}" srcOrd="2" destOrd="0" parTransId="{3ECA9345-4CC7-C74C-87D9-2970019BFB2E}" sibTransId="{06BC365D-2B59-E647-89A4-4D2BACC14D3F}"/>
    <dgm:cxn modelId="{BEC1B5D9-7704-4B49-99A3-A08DA97D9EF9}" type="presParOf" srcId="{5865E5A7-1EB2-5047-83D2-B3A4DD188DFF}" destId="{534321A0-5314-7249-86F3-9D0CCD3C9CD3}" srcOrd="0" destOrd="0" presId="urn:microsoft.com/office/officeart/2005/8/layout/hierarchy6"/>
    <dgm:cxn modelId="{EB64CBB8-F9A3-6844-A97F-21A8E828FEED}" type="presParOf" srcId="{534321A0-5314-7249-86F3-9D0CCD3C9CD3}" destId="{7839217C-AB15-9140-8FB3-9524C40FF623}" srcOrd="0" destOrd="0" presId="urn:microsoft.com/office/officeart/2005/8/layout/hierarchy6"/>
    <dgm:cxn modelId="{C47DF975-C2DF-5A48-B46F-054DCFA4E80C}" type="presParOf" srcId="{7839217C-AB15-9140-8FB3-9524C40FF623}" destId="{6C9BE7BA-94C0-3643-BEE1-6D4D32667078}" srcOrd="0" destOrd="0" presId="urn:microsoft.com/office/officeart/2005/8/layout/hierarchy6"/>
    <dgm:cxn modelId="{B59B267B-3D64-8747-992A-D69D7533BE3C}" type="presParOf" srcId="{6C9BE7BA-94C0-3643-BEE1-6D4D32667078}" destId="{F9436F56-FC10-FC45-BB97-CC6F8233FEAD}" srcOrd="0" destOrd="0" presId="urn:microsoft.com/office/officeart/2005/8/layout/hierarchy6"/>
    <dgm:cxn modelId="{73C1F493-F6EE-2E42-B120-AB8127A57264}" type="presParOf" srcId="{6C9BE7BA-94C0-3643-BEE1-6D4D32667078}" destId="{B4546957-680A-9645-9F25-DF0277FB84E8}" srcOrd="1" destOrd="0" presId="urn:microsoft.com/office/officeart/2005/8/layout/hierarchy6"/>
    <dgm:cxn modelId="{20B47190-4096-B140-BEFE-ADD72D284D8F}" type="presParOf" srcId="{B4546957-680A-9645-9F25-DF0277FB84E8}" destId="{1BBA765D-B9EE-2443-B775-85A04BAFD6DC}" srcOrd="0" destOrd="0" presId="urn:microsoft.com/office/officeart/2005/8/layout/hierarchy6"/>
    <dgm:cxn modelId="{E9D4C42A-A346-EA46-BC9C-D536155D230B}" type="presParOf" srcId="{B4546957-680A-9645-9F25-DF0277FB84E8}" destId="{A4804307-A8DB-F547-ACB4-C27163216E8C}" srcOrd="1" destOrd="0" presId="urn:microsoft.com/office/officeart/2005/8/layout/hierarchy6"/>
    <dgm:cxn modelId="{3436FD53-0B1F-C541-9E3D-AE0C1176A47D}" type="presParOf" srcId="{A4804307-A8DB-F547-ACB4-C27163216E8C}" destId="{2623FA01-1B22-C442-91E1-262D9546B04B}" srcOrd="0" destOrd="0" presId="urn:microsoft.com/office/officeart/2005/8/layout/hierarchy6"/>
    <dgm:cxn modelId="{349D7163-B1B6-AE48-A853-4418D3089FE1}" type="presParOf" srcId="{A4804307-A8DB-F547-ACB4-C27163216E8C}" destId="{D7CA719C-6023-0948-8ED2-565FF35E7338}" srcOrd="1" destOrd="0" presId="urn:microsoft.com/office/officeart/2005/8/layout/hierarchy6"/>
    <dgm:cxn modelId="{84F9F78B-A9B8-724B-A179-41EDA6FEE928}" type="presParOf" srcId="{B4546957-680A-9645-9F25-DF0277FB84E8}" destId="{603E1A88-2EFE-2B4C-B84C-8A27F04C56D8}" srcOrd="2" destOrd="0" presId="urn:microsoft.com/office/officeart/2005/8/layout/hierarchy6"/>
    <dgm:cxn modelId="{1E9CE697-3892-D242-86AA-10F32207AE4E}" type="presParOf" srcId="{B4546957-680A-9645-9F25-DF0277FB84E8}" destId="{1CA1DE42-9168-2A46-A59F-53B9BBD28585}" srcOrd="3" destOrd="0" presId="urn:microsoft.com/office/officeart/2005/8/layout/hierarchy6"/>
    <dgm:cxn modelId="{77E037BE-F76F-DB4C-9FC7-F6508B274075}" type="presParOf" srcId="{1CA1DE42-9168-2A46-A59F-53B9BBD28585}" destId="{FD08F8F7-56D7-2A48-AB27-A12A1A364E18}" srcOrd="0" destOrd="0" presId="urn:microsoft.com/office/officeart/2005/8/layout/hierarchy6"/>
    <dgm:cxn modelId="{1F66CAF4-824F-0941-84EA-FA62EBC8CD13}" type="presParOf" srcId="{1CA1DE42-9168-2A46-A59F-53B9BBD28585}" destId="{3B376FD4-B249-EF41-852C-F840513AE762}" srcOrd="1" destOrd="0" presId="urn:microsoft.com/office/officeart/2005/8/layout/hierarchy6"/>
    <dgm:cxn modelId="{31155F67-5798-8647-9884-8DD03765E775}" type="presParOf" srcId="{3B376FD4-B249-EF41-852C-F840513AE762}" destId="{BBADBB41-91BE-244B-B3ED-390BCE68F463}" srcOrd="0" destOrd="0" presId="urn:microsoft.com/office/officeart/2005/8/layout/hierarchy6"/>
    <dgm:cxn modelId="{2F24EED7-140D-0D4B-9EE0-CECAB7DFD924}" type="presParOf" srcId="{3B376FD4-B249-EF41-852C-F840513AE762}" destId="{9D15CB09-90F3-DF4B-A68F-924A3833DFF2}" srcOrd="1" destOrd="0" presId="urn:microsoft.com/office/officeart/2005/8/layout/hierarchy6"/>
    <dgm:cxn modelId="{B77E4DF6-8B97-3147-BDF9-A326C1716989}" type="presParOf" srcId="{9D15CB09-90F3-DF4B-A68F-924A3833DFF2}" destId="{8CB8EFDF-0371-6C44-B93A-250156188C14}" srcOrd="0" destOrd="0" presId="urn:microsoft.com/office/officeart/2005/8/layout/hierarchy6"/>
    <dgm:cxn modelId="{6546CBD8-BCFB-4A43-9C4A-BEA423043D4C}" type="presParOf" srcId="{9D15CB09-90F3-DF4B-A68F-924A3833DFF2}" destId="{C16963F0-9ED9-4B47-BBFA-DD5A5FFC0D2C}" srcOrd="1" destOrd="0" presId="urn:microsoft.com/office/officeart/2005/8/layout/hierarchy6"/>
    <dgm:cxn modelId="{A6134BF1-C973-1A44-9DB2-3F1187D18574}" type="presParOf" srcId="{B4546957-680A-9645-9F25-DF0277FB84E8}" destId="{A890CC24-BF8F-1848-B821-D6A846D286F5}" srcOrd="4" destOrd="0" presId="urn:microsoft.com/office/officeart/2005/8/layout/hierarchy6"/>
    <dgm:cxn modelId="{44324C15-0427-5B4E-BC4F-BC8D374BF3ED}" type="presParOf" srcId="{B4546957-680A-9645-9F25-DF0277FB84E8}" destId="{940BAB78-D63F-7E4D-B015-E5CDF60F2309}" srcOrd="5" destOrd="0" presId="urn:microsoft.com/office/officeart/2005/8/layout/hierarchy6"/>
    <dgm:cxn modelId="{FECB1B61-CBB9-0440-BE84-834D99C80004}" type="presParOf" srcId="{940BAB78-D63F-7E4D-B015-E5CDF60F2309}" destId="{F0CF8334-AF3D-2745-8D37-7D949D5B8FCE}" srcOrd="0" destOrd="0" presId="urn:microsoft.com/office/officeart/2005/8/layout/hierarchy6"/>
    <dgm:cxn modelId="{2F7D9C76-594A-1240-8A8B-573743F82BCA}" type="presParOf" srcId="{940BAB78-D63F-7E4D-B015-E5CDF60F2309}" destId="{76027189-8683-D544-B25D-C51F69526860}" srcOrd="1" destOrd="0" presId="urn:microsoft.com/office/officeart/2005/8/layout/hierarchy6"/>
    <dgm:cxn modelId="{9CF1C989-24A1-2B41-8E92-7B8F42E8410B}" type="presParOf" srcId="{5865E5A7-1EB2-5047-83D2-B3A4DD188DFF}" destId="{ADFD3D87-232F-D04D-9075-CC642A5DB11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B36EA-13A0-40B8-946A-F9F910B28E38}">
      <dsp:nvSpPr>
        <dsp:cNvPr id="0" name=""/>
        <dsp:cNvSpPr/>
      </dsp:nvSpPr>
      <dsp:spPr>
        <a:xfrm>
          <a:off x="1246771" y="2656571"/>
          <a:ext cx="3148335" cy="159014"/>
        </a:xfrm>
        <a:custGeom>
          <a:avLst/>
          <a:gdLst/>
          <a:ahLst/>
          <a:cxnLst/>
          <a:rect l="0" t="0" r="0" b="0"/>
          <a:pathLst>
            <a:path>
              <a:moveTo>
                <a:pt x="3148335" y="0"/>
              </a:moveTo>
              <a:lnTo>
                <a:pt x="3148335" y="108243"/>
              </a:lnTo>
              <a:lnTo>
                <a:pt x="0" y="108243"/>
              </a:lnTo>
              <a:lnTo>
                <a:pt x="0" y="15901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B227EA-B32F-40C6-99F0-21B26C15747E}">
      <dsp:nvSpPr>
        <dsp:cNvPr id="0" name=""/>
        <dsp:cNvSpPr/>
      </dsp:nvSpPr>
      <dsp:spPr>
        <a:xfrm>
          <a:off x="4526229" y="3225939"/>
          <a:ext cx="899840" cy="317725"/>
        </a:xfrm>
        <a:custGeom>
          <a:avLst/>
          <a:gdLst/>
          <a:ahLst/>
          <a:cxnLst/>
          <a:rect l="0" t="0" r="0" b="0"/>
          <a:pathLst>
            <a:path>
              <a:moveTo>
                <a:pt x="0" y="0"/>
              </a:moveTo>
              <a:lnTo>
                <a:pt x="899840" y="31772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1F557E-2A61-4FC5-9AFC-EC6544218560}">
      <dsp:nvSpPr>
        <dsp:cNvPr id="0" name=""/>
        <dsp:cNvSpPr/>
      </dsp:nvSpPr>
      <dsp:spPr>
        <a:xfrm>
          <a:off x="4395107" y="2656571"/>
          <a:ext cx="1289452" cy="119473"/>
        </a:xfrm>
        <a:custGeom>
          <a:avLst/>
          <a:gdLst/>
          <a:ahLst/>
          <a:cxnLst/>
          <a:rect l="0" t="0" r="0" b="0"/>
          <a:pathLst>
            <a:path>
              <a:moveTo>
                <a:pt x="0" y="0"/>
              </a:moveTo>
              <a:lnTo>
                <a:pt x="0" y="68702"/>
              </a:lnTo>
              <a:lnTo>
                <a:pt x="1289452" y="68702"/>
              </a:lnTo>
              <a:lnTo>
                <a:pt x="1289452" y="11947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8D0D5-17C6-45DA-B84E-ECCAA1FC2018}">
      <dsp:nvSpPr>
        <dsp:cNvPr id="0" name=""/>
        <dsp:cNvSpPr/>
      </dsp:nvSpPr>
      <dsp:spPr>
        <a:xfrm>
          <a:off x="4349387" y="2105134"/>
          <a:ext cx="91440" cy="101541"/>
        </a:xfrm>
        <a:custGeom>
          <a:avLst/>
          <a:gdLst/>
          <a:ahLst/>
          <a:cxnLst/>
          <a:rect l="0" t="0" r="0" b="0"/>
          <a:pathLst>
            <a:path>
              <a:moveTo>
                <a:pt x="45720" y="0"/>
              </a:moveTo>
              <a:lnTo>
                <a:pt x="45720" y="1015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50E8F5-DCB7-440E-B5EF-A77DE0B35B68}">
      <dsp:nvSpPr>
        <dsp:cNvPr id="0" name=""/>
        <dsp:cNvSpPr/>
      </dsp:nvSpPr>
      <dsp:spPr>
        <a:xfrm>
          <a:off x="4349387" y="1553698"/>
          <a:ext cx="91440" cy="101541"/>
        </a:xfrm>
        <a:custGeom>
          <a:avLst/>
          <a:gdLst/>
          <a:ahLst/>
          <a:cxnLst/>
          <a:rect l="0" t="0" r="0" b="0"/>
          <a:pathLst>
            <a:path>
              <a:moveTo>
                <a:pt x="45720" y="0"/>
              </a:moveTo>
              <a:lnTo>
                <a:pt x="45720" y="1015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DC07C1-8754-4C7A-AEE7-DE44B6408B3A}">
      <dsp:nvSpPr>
        <dsp:cNvPr id="0" name=""/>
        <dsp:cNvSpPr/>
      </dsp:nvSpPr>
      <dsp:spPr>
        <a:xfrm>
          <a:off x="4349387" y="1002262"/>
          <a:ext cx="91440" cy="101541"/>
        </a:xfrm>
        <a:custGeom>
          <a:avLst/>
          <a:gdLst/>
          <a:ahLst/>
          <a:cxnLst/>
          <a:rect l="0" t="0" r="0" b="0"/>
          <a:pathLst>
            <a:path>
              <a:moveTo>
                <a:pt x="45720" y="0"/>
              </a:moveTo>
              <a:lnTo>
                <a:pt x="45720" y="1015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2EBCB4-694D-495C-9F48-69CF1C46CE26}">
      <dsp:nvSpPr>
        <dsp:cNvPr id="0" name=""/>
        <dsp:cNvSpPr/>
      </dsp:nvSpPr>
      <dsp:spPr>
        <a:xfrm>
          <a:off x="4349387" y="450826"/>
          <a:ext cx="91440" cy="101541"/>
        </a:xfrm>
        <a:custGeom>
          <a:avLst/>
          <a:gdLst/>
          <a:ahLst/>
          <a:cxnLst/>
          <a:rect l="0" t="0" r="0" b="0"/>
          <a:pathLst>
            <a:path>
              <a:moveTo>
                <a:pt x="45720" y="0"/>
              </a:moveTo>
              <a:lnTo>
                <a:pt x="45720" y="10154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4E3ED8-09D9-427D-9122-CE95907A1BDB}">
      <dsp:nvSpPr>
        <dsp:cNvPr id="0" name=""/>
        <dsp:cNvSpPr/>
      </dsp:nvSpPr>
      <dsp:spPr>
        <a:xfrm>
          <a:off x="2947193" y="931"/>
          <a:ext cx="2895826" cy="44989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Set initial node and place it in the priority queue, compute h(n) for all nodes </a:t>
          </a:r>
          <a:endParaRPr lang="en-US" sz="1100" kern="1200" dirty="0"/>
        </a:p>
      </dsp:txBody>
      <dsp:txXfrm>
        <a:off x="2947193" y="931"/>
        <a:ext cx="2895826" cy="449894"/>
      </dsp:txXfrm>
    </dsp:sp>
    <dsp:sp modelId="{AC55617C-A30A-41A5-8A6A-D95CF0135D34}">
      <dsp:nvSpPr>
        <dsp:cNvPr id="0" name=""/>
        <dsp:cNvSpPr/>
      </dsp:nvSpPr>
      <dsp:spPr>
        <a:xfrm>
          <a:off x="2947193" y="552367"/>
          <a:ext cx="2895826" cy="44989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Calculate F(n) for all neighboring nodes = g(n) + h(n), placing them all in the priority queue</a:t>
          </a:r>
          <a:endParaRPr lang="en-US" sz="1100" kern="1200" dirty="0"/>
        </a:p>
      </dsp:txBody>
      <dsp:txXfrm>
        <a:off x="2947193" y="552367"/>
        <a:ext cx="2895826" cy="449894"/>
      </dsp:txXfrm>
    </dsp:sp>
    <dsp:sp modelId="{32240C75-E78F-4919-9C92-E1E9C2599DA1}">
      <dsp:nvSpPr>
        <dsp:cNvPr id="0" name=""/>
        <dsp:cNvSpPr/>
      </dsp:nvSpPr>
      <dsp:spPr>
        <a:xfrm>
          <a:off x="2947193" y="1103803"/>
          <a:ext cx="2895826" cy="44989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Select the node from the priority queue with the lowest f(n) score, call it S</a:t>
          </a:r>
          <a:endParaRPr lang="en-US" sz="1100" kern="1200" dirty="0"/>
        </a:p>
      </dsp:txBody>
      <dsp:txXfrm>
        <a:off x="2947193" y="1103803"/>
        <a:ext cx="2895826" cy="449894"/>
      </dsp:txXfrm>
    </dsp:sp>
    <dsp:sp modelId="{5AAA486A-05E0-4F5C-AAB1-D28F9759D88A}">
      <dsp:nvSpPr>
        <dsp:cNvPr id="0" name=""/>
        <dsp:cNvSpPr/>
      </dsp:nvSpPr>
      <dsp:spPr>
        <a:xfrm>
          <a:off x="2947193" y="1655240"/>
          <a:ext cx="2895826" cy="44989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Remove S from the priority queue. </a:t>
          </a:r>
        </a:p>
      </dsp:txBody>
      <dsp:txXfrm>
        <a:off x="2947193" y="1655240"/>
        <a:ext cx="2895826" cy="449894"/>
      </dsp:txXfrm>
    </dsp:sp>
    <dsp:sp modelId="{828771EE-CD2D-4C27-BD7C-369C312027C0}">
      <dsp:nvSpPr>
        <dsp:cNvPr id="0" name=""/>
        <dsp:cNvSpPr/>
      </dsp:nvSpPr>
      <dsp:spPr>
        <a:xfrm>
          <a:off x="2947193" y="2206676"/>
          <a:ext cx="2895826" cy="44989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For each adjacent node T,</a:t>
          </a:r>
          <a:endParaRPr lang="en-US" sz="1100" kern="1200" dirty="0"/>
        </a:p>
      </dsp:txBody>
      <dsp:txXfrm>
        <a:off x="2947193" y="2206676"/>
        <a:ext cx="2895826" cy="449894"/>
      </dsp:txXfrm>
    </dsp:sp>
    <dsp:sp modelId="{C2B9E95A-B786-4D20-AC15-6AA54F383628}">
      <dsp:nvSpPr>
        <dsp:cNvPr id="0" name=""/>
        <dsp:cNvSpPr/>
      </dsp:nvSpPr>
      <dsp:spPr>
        <a:xfrm>
          <a:off x="4236646" y="2776044"/>
          <a:ext cx="2895826" cy="44989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If visited, ignore it.</a:t>
          </a:r>
          <a:endParaRPr lang="en-US" sz="1100" kern="1200" dirty="0"/>
        </a:p>
      </dsp:txBody>
      <dsp:txXfrm>
        <a:off x="4236646" y="2776044"/>
        <a:ext cx="2895826" cy="449894"/>
      </dsp:txXfrm>
    </dsp:sp>
    <dsp:sp modelId="{E4794618-03CE-4106-87A5-3D9EBFC64F95}">
      <dsp:nvSpPr>
        <dsp:cNvPr id="0" name=""/>
        <dsp:cNvSpPr/>
      </dsp:nvSpPr>
      <dsp:spPr>
        <a:xfrm>
          <a:off x="2548878" y="3310480"/>
          <a:ext cx="2877191" cy="46636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Using the priority queue we trace back the path to be taken from the finish node to the start node.</a:t>
          </a:r>
          <a:endParaRPr lang="en-US" sz="1100" kern="1200" dirty="0"/>
        </a:p>
      </dsp:txBody>
      <dsp:txXfrm>
        <a:off x="2548878" y="3310480"/>
        <a:ext cx="2877191" cy="466368"/>
      </dsp:txXfrm>
    </dsp:sp>
    <dsp:sp modelId="{A27DFA4F-89E3-42BA-BC44-B80E5871041D}">
      <dsp:nvSpPr>
        <dsp:cNvPr id="0" name=""/>
        <dsp:cNvSpPr/>
      </dsp:nvSpPr>
      <dsp:spPr>
        <a:xfrm>
          <a:off x="0" y="2815585"/>
          <a:ext cx="2493543" cy="41648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If not visited, compute the scores and add to priority queue</a:t>
          </a:r>
          <a:endParaRPr lang="en-US" sz="1100" kern="1200" dirty="0"/>
        </a:p>
      </dsp:txBody>
      <dsp:txXfrm>
        <a:off x="0" y="2815585"/>
        <a:ext cx="2493543" cy="416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36F56-FC10-FC45-BB97-CC6F8233FEAD}">
      <dsp:nvSpPr>
        <dsp:cNvPr id="0" name=""/>
        <dsp:cNvSpPr/>
      </dsp:nvSpPr>
      <dsp:spPr>
        <a:xfrm>
          <a:off x="1192651" y="399613"/>
          <a:ext cx="915440" cy="610293"/>
        </a:xfrm>
        <a:prstGeom prst="roundRect">
          <a:avLst>
            <a:gd name="adj" fmla="val 1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Main</a:t>
          </a:r>
          <a:endParaRPr lang="en-US" sz="1600" kern="1200" dirty="0">
            <a:solidFill>
              <a:schemeClr val="tx1"/>
            </a:solidFill>
          </a:endParaRPr>
        </a:p>
      </dsp:txBody>
      <dsp:txXfrm>
        <a:off x="1210526" y="417488"/>
        <a:ext cx="879690" cy="574543"/>
      </dsp:txXfrm>
    </dsp:sp>
    <dsp:sp modelId="{1BBA765D-B9EE-2443-B775-85A04BAFD6DC}">
      <dsp:nvSpPr>
        <dsp:cNvPr id="0" name=""/>
        <dsp:cNvSpPr/>
      </dsp:nvSpPr>
      <dsp:spPr>
        <a:xfrm>
          <a:off x="460299" y="1009907"/>
          <a:ext cx="1190072" cy="244117"/>
        </a:xfrm>
        <a:custGeom>
          <a:avLst/>
          <a:gdLst/>
          <a:ahLst/>
          <a:cxnLst/>
          <a:rect l="0" t="0" r="0" b="0"/>
          <a:pathLst>
            <a:path>
              <a:moveTo>
                <a:pt x="1190072" y="0"/>
              </a:moveTo>
              <a:lnTo>
                <a:pt x="1190072" y="122058"/>
              </a:lnTo>
              <a:lnTo>
                <a:pt x="0" y="122058"/>
              </a:lnTo>
              <a:lnTo>
                <a:pt x="0" y="244117"/>
              </a:lnTo>
            </a:path>
          </a:pathLst>
        </a:custGeom>
        <a:noFill/>
        <a:ln w="25400" cap="flat" cmpd="sng" algn="ctr">
          <a:solidFill>
            <a:schemeClr val="accent5">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623FA01-1B22-C442-91E1-262D9546B04B}">
      <dsp:nvSpPr>
        <dsp:cNvPr id="0" name=""/>
        <dsp:cNvSpPr/>
      </dsp:nvSpPr>
      <dsp:spPr>
        <a:xfrm>
          <a:off x="2578" y="1254024"/>
          <a:ext cx="915440" cy="610293"/>
        </a:xfrm>
        <a:prstGeom prst="roundRect">
          <a:avLst>
            <a:gd name="adj" fmla="val 1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Menu</a:t>
          </a:r>
          <a:endParaRPr lang="en-US" sz="1600" kern="1200" dirty="0">
            <a:solidFill>
              <a:schemeClr val="tx1"/>
            </a:solidFill>
          </a:endParaRPr>
        </a:p>
      </dsp:txBody>
      <dsp:txXfrm>
        <a:off x="20453" y="1271899"/>
        <a:ext cx="879690" cy="574543"/>
      </dsp:txXfrm>
    </dsp:sp>
    <dsp:sp modelId="{603E1A88-2EFE-2B4C-B84C-8A27F04C56D8}">
      <dsp:nvSpPr>
        <dsp:cNvPr id="0" name=""/>
        <dsp:cNvSpPr/>
      </dsp:nvSpPr>
      <dsp:spPr>
        <a:xfrm>
          <a:off x="1604651" y="1009907"/>
          <a:ext cx="91440" cy="244117"/>
        </a:xfrm>
        <a:custGeom>
          <a:avLst/>
          <a:gdLst/>
          <a:ahLst/>
          <a:cxnLst/>
          <a:rect l="0" t="0" r="0" b="0"/>
          <a:pathLst>
            <a:path>
              <a:moveTo>
                <a:pt x="45720" y="0"/>
              </a:moveTo>
              <a:lnTo>
                <a:pt x="45720" y="244117"/>
              </a:lnTo>
            </a:path>
          </a:pathLst>
        </a:custGeom>
        <a:noFill/>
        <a:ln w="25400" cap="flat" cmpd="sng" algn="ctr">
          <a:solidFill>
            <a:schemeClr val="accent5">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D08F8F7-56D7-2A48-AB27-A12A1A364E18}">
      <dsp:nvSpPr>
        <dsp:cNvPr id="0" name=""/>
        <dsp:cNvSpPr/>
      </dsp:nvSpPr>
      <dsp:spPr>
        <a:xfrm>
          <a:off x="1192651" y="1254024"/>
          <a:ext cx="915440" cy="610293"/>
        </a:xfrm>
        <a:prstGeom prst="roundRect">
          <a:avLst>
            <a:gd name="adj" fmla="val 1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Game</a:t>
          </a:r>
          <a:endParaRPr lang="en-US" sz="1600" kern="1200" dirty="0">
            <a:solidFill>
              <a:schemeClr val="tx1"/>
            </a:solidFill>
          </a:endParaRPr>
        </a:p>
      </dsp:txBody>
      <dsp:txXfrm>
        <a:off x="1210526" y="1271899"/>
        <a:ext cx="879690" cy="574543"/>
      </dsp:txXfrm>
    </dsp:sp>
    <dsp:sp modelId="{BBADBB41-91BE-244B-B3ED-390BCE68F463}">
      <dsp:nvSpPr>
        <dsp:cNvPr id="0" name=""/>
        <dsp:cNvSpPr/>
      </dsp:nvSpPr>
      <dsp:spPr>
        <a:xfrm>
          <a:off x="1604651" y="1864318"/>
          <a:ext cx="91440" cy="244117"/>
        </a:xfrm>
        <a:custGeom>
          <a:avLst/>
          <a:gdLst/>
          <a:ahLst/>
          <a:cxnLst/>
          <a:rect l="0" t="0" r="0" b="0"/>
          <a:pathLst>
            <a:path>
              <a:moveTo>
                <a:pt x="45720" y="0"/>
              </a:moveTo>
              <a:lnTo>
                <a:pt x="45720" y="244117"/>
              </a:lnTo>
            </a:path>
          </a:pathLst>
        </a:custGeom>
        <a:noFill/>
        <a:ln w="25400" cap="flat" cmpd="sng" algn="ctr">
          <a:solidFill>
            <a:schemeClr val="accent6">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CB8EFDF-0371-6C44-B93A-250156188C14}">
      <dsp:nvSpPr>
        <dsp:cNvPr id="0" name=""/>
        <dsp:cNvSpPr/>
      </dsp:nvSpPr>
      <dsp:spPr>
        <a:xfrm>
          <a:off x="1192651" y="2108435"/>
          <a:ext cx="915440" cy="610293"/>
        </a:xfrm>
        <a:prstGeom prst="roundRect">
          <a:avLst>
            <a:gd name="adj" fmla="val 10000"/>
          </a:avLst>
        </a:prstGeom>
        <a:solidFill>
          <a:schemeClr val="accent6">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One Level</a:t>
          </a:r>
          <a:endParaRPr lang="en-US" sz="1600" kern="1200" dirty="0"/>
        </a:p>
      </dsp:txBody>
      <dsp:txXfrm>
        <a:off x="1210526" y="2126310"/>
        <a:ext cx="879690" cy="574543"/>
      </dsp:txXfrm>
    </dsp:sp>
    <dsp:sp modelId="{A890CC24-BF8F-1848-B821-D6A846D286F5}">
      <dsp:nvSpPr>
        <dsp:cNvPr id="0" name=""/>
        <dsp:cNvSpPr/>
      </dsp:nvSpPr>
      <dsp:spPr>
        <a:xfrm>
          <a:off x="1650371" y="1009907"/>
          <a:ext cx="1190072" cy="244117"/>
        </a:xfrm>
        <a:custGeom>
          <a:avLst/>
          <a:gdLst/>
          <a:ahLst/>
          <a:cxnLst/>
          <a:rect l="0" t="0" r="0" b="0"/>
          <a:pathLst>
            <a:path>
              <a:moveTo>
                <a:pt x="0" y="0"/>
              </a:moveTo>
              <a:lnTo>
                <a:pt x="0" y="122058"/>
              </a:lnTo>
              <a:lnTo>
                <a:pt x="1190072" y="122058"/>
              </a:lnTo>
              <a:lnTo>
                <a:pt x="1190072" y="244117"/>
              </a:lnTo>
            </a:path>
          </a:pathLst>
        </a:custGeom>
        <a:noFill/>
        <a:ln w="25400" cap="flat" cmpd="sng" algn="ctr">
          <a:solidFill>
            <a:schemeClr val="accent5">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0CF8334-AF3D-2745-8D37-7D949D5B8FCE}">
      <dsp:nvSpPr>
        <dsp:cNvPr id="0" name=""/>
        <dsp:cNvSpPr/>
      </dsp:nvSpPr>
      <dsp:spPr>
        <a:xfrm>
          <a:off x="2382724" y="1254024"/>
          <a:ext cx="915440" cy="610293"/>
        </a:xfrm>
        <a:prstGeom prst="roundRect">
          <a:avLst>
            <a:gd name="adj" fmla="val 1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Tutorial</a:t>
          </a:r>
          <a:endParaRPr lang="en-US" sz="1600" kern="1200" dirty="0">
            <a:solidFill>
              <a:schemeClr val="tx1"/>
            </a:solidFill>
          </a:endParaRPr>
        </a:p>
      </dsp:txBody>
      <dsp:txXfrm>
        <a:off x="2400599" y="1271899"/>
        <a:ext cx="879690" cy="57454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45 Helvetica Light" pitchFamily="-110" charset="0"/>
                <a:ea typeface="Geneva" pitchFamily="-110" charset="-128"/>
                <a:cs typeface="Geneva" pitchFamily="-110" charset="-128"/>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45 Helvetica Light" pitchFamily="-110" charset="0"/>
                <a:ea typeface="Geneva" pitchFamily="-110" charset="-128"/>
                <a:cs typeface="Geneva" pitchFamily="-110" charset="-128"/>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45 Helvetica Light" pitchFamily="-110" charset="0"/>
                <a:ea typeface="Geneva" pitchFamily="-110" charset="-128"/>
                <a:cs typeface="Geneva" pitchFamily="-110" charset="-128"/>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smtClean="0">
                <a:cs typeface="Geneva" charset="0"/>
              </a:defRPr>
            </a:lvl1pPr>
          </a:lstStyle>
          <a:p>
            <a:pPr>
              <a:defRPr/>
            </a:pPr>
            <a:fld id="{2CA92E1C-DF9A-5647-9BC3-497AE78AB0AF}" type="slidenum">
              <a:rPr lang="en-US"/>
              <a:pPr>
                <a:defRPr/>
              </a:pPr>
              <a:t>‹#›</a:t>
            </a:fld>
            <a:endParaRPr lang="en-US"/>
          </a:p>
        </p:txBody>
      </p:sp>
    </p:spTree>
    <p:extLst>
      <p:ext uri="{BB962C8B-B14F-4D97-AF65-F5344CB8AC3E}">
        <p14:creationId xmlns:p14="http://schemas.microsoft.com/office/powerpoint/2010/main" val="34838215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charset="0"/>
        <a:cs typeface="Geneva"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Geneva" pitchFamily="-110" charset="-128"/>
        <a:cs typeface="Geneva" charset="0"/>
      </a:defRPr>
    </a:lvl2pPr>
    <a:lvl3pPr marL="914400" algn="l" rtl="0" eaLnBrk="0" fontAlgn="base" hangingPunct="0">
      <a:spcBef>
        <a:spcPct val="30000"/>
      </a:spcBef>
      <a:spcAft>
        <a:spcPct val="0"/>
      </a:spcAft>
      <a:defRPr sz="1200" kern="1200">
        <a:solidFill>
          <a:schemeClr val="tx1"/>
        </a:solidFill>
        <a:latin typeface="Arial" pitchFamily="-110" charset="0"/>
        <a:ea typeface="Geneva" pitchFamily="-110" charset="-128"/>
        <a:cs typeface="Geneva" charset="0"/>
      </a:defRPr>
    </a:lvl3pPr>
    <a:lvl4pPr marL="1371600" algn="l" rtl="0" eaLnBrk="0" fontAlgn="base" hangingPunct="0">
      <a:spcBef>
        <a:spcPct val="30000"/>
      </a:spcBef>
      <a:spcAft>
        <a:spcPct val="0"/>
      </a:spcAft>
      <a:defRPr sz="1200" kern="1200">
        <a:solidFill>
          <a:schemeClr val="tx1"/>
        </a:solidFill>
        <a:latin typeface="Arial" pitchFamily="-110" charset="0"/>
        <a:ea typeface="Geneva" pitchFamily="-110" charset="-128"/>
        <a:cs typeface="Geneva" charset="0"/>
      </a:defRPr>
    </a:lvl4pPr>
    <a:lvl5pPr marL="1828800" algn="l" rtl="0" eaLnBrk="0" fontAlgn="base" hangingPunct="0">
      <a:spcBef>
        <a:spcPct val="30000"/>
      </a:spcBef>
      <a:spcAft>
        <a:spcPct val="0"/>
      </a:spcAft>
      <a:defRPr sz="1200" kern="1200">
        <a:solidFill>
          <a:schemeClr val="tx1"/>
        </a:solidFill>
        <a:latin typeface="Arial" pitchFamily="-110" charset="0"/>
        <a:ea typeface="Geneva" pitchFamily="-110" charset="-128"/>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6F2A2348-6D35-E74B-828C-D0722EC9D2F0}" type="slidenum">
              <a:rPr lang="en-US" sz="1200"/>
              <a:pPr/>
              <a:t>1</a:t>
            </a:fld>
            <a:endParaRPr lang="en-US" sz="1200"/>
          </a:p>
        </p:txBody>
      </p:sp>
      <p:sp>
        <p:nvSpPr>
          <p:cNvPr id="5122" name="Rectangle 2"/>
          <p:cNvSpPr>
            <a:spLocks noGrp="1" noRot="1" noChangeAspect="1" noChangeArrowheads="1" noTextEdit="1"/>
          </p:cNvSpPr>
          <p:nvPr>
            <p:ph type="sldImg"/>
          </p:nvPr>
        </p:nvSpPr>
        <p:spPr>
          <a:xfrm>
            <a:off x="381000" y="685800"/>
            <a:ext cx="6096000" cy="3429000"/>
          </a:xfrm>
          <a:ln/>
        </p:spPr>
      </p:sp>
      <p:sp>
        <p:nvSpPr>
          <p:cNvPr id="51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This is a fixed Carnegie Mellon image.</a:t>
            </a:r>
          </a:p>
          <a:p>
            <a:pPr eaLnBrk="1" hangingPunct="1"/>
            <a:r>
              <a:rPr lang="en-US">
                <a:latin typeface="Arial" charset="0"/>
              </a:rPr>
              <a:t>Place your cursor on the white text above and type in your text.</a:t>
            </a:r>
          </a:p>
          <a:p>
            <a:pPr eaLnBrk="1" hangingPunct="1"/>
            <a:r>
              <a:rPr lang="en-US">
                <a:latin typeface="Arial" charset="0"/>
              </a:rPr>
              <a:t>Main title: 40 pt. Times, Upper &amp; lower case.</a:t>
            </a:r>
          </a:p>
          <a:p>
            <a:pPr eaLnBrk="1" hangingPunct="1"/>
            <a:r>
              <a:rPr lang="en-US">
                <a:latin typeface="Arial" charset="0"/>
              </a:rPr>
              <a:t>Presenter: 16 pt. Helvetica oblique</a:t>
            </a:r>
          </a:p>
          <a:p>
            <a:pPr eaLnBrk="1" hangingPunct="1"/>
            <a:r>
              <a:rPr lang="en-US">
                <a:latin typeface="Arial" charset="0"/>
              </a:rPr>
              <a:t>Name: 16 pt. Helvetica Bold</a:t>
            </a:r>
          </a:p>
          <a:p>
            <a:pPr eaLnBrk="1" hangingPunct="1"/>
            <a:r>
              <a:rPr lang="en-US">
                <a:latin typeface="Arial" charset="0"/>
              </a:rPr>
              <a:t>Presenters Title: 16 pt. Helvetica light </a:t>
            </a:r>
          </a:p>
          <a:p>
            <a:pPr eaLnBrk="1" hangingPunct="1"/>
            <a:endParaRPr lang="en-US">
              <a:latin typeface="Arial" charset="0"/>
            </a:endParaRPr>
          </a:p>
        </p:txBody>
      </p:sp>
    </p:spTree>
    <p:extLst>
      <p:ext uri="{BB962C8B-B14F-4D97-AF65-F5344CB8AC3E}">
        <p14:creationId xmlns:p14="http://schemas.microsoft.com/office/powerpoint/2010/main" val="1785880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59F3E3CA-69A9-4849-B7F2-96CA69E73D38}" type="slidenum">
              <a:rPr lang="en-US" sz="1200"/>
              <a:pPr/>
              <a:t>15</a:t>
            </a:fld>
            <a:endParaRPr lang="en-US" sz="1200"/>
          </a:p>
        </p:txBody>
      </p:sp>
      <p:sp>
        <p:nvSpPr>
          <p:cNvPr id="55298" name="Rectangle 2"/>
          <p:cNvSpPr>
            <a:spLocks noGrp="1" noRot="1" noChangeAspect="1" noChangeArrowheads="1" noTextEdit="1"/>
          </p:cNvSpPr>
          <p:nvPr>
            <p:ph type="sldImg"/>
          </p:nvPr>
        </p:nvSpPr>
        <p:spPr>
          <a:xfrm>
            <a:off x="381000" y="685800"/>
            <a:ext cx="6096000" cy="3429000"/>
          </a:xfrm>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274532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CEE4B755-126E-DD4A-A6AB-A2D2394D3F08}" type="slidenum">
              <a:rPr lang="en-US" sz="1200"/>
              <a:pPr/>
              <a:t>16</a:t>
            </a:fld>
            <a:endParaRPr lang="en-US" sz="1200"/>
          </a:p>
        </p:txBody>
      </p:sp>
      <p:sp>
        <p:nvSpPr>
          <p:cNvPr id="56322" name="Rectangle 2"/>
          <p:cNvSpPr>
            <a:spLocks noGrp="1" noRot="1" noChangeAspect="1" noChangeArrowheads="1" noTextEdit="1"/>
          </p:cNvSpPr>
          <p:nvPr>
            <p:ph type="sldImg"/>
          </p:nvPr>
        </p:nvSpPr>
        <p:spPr>
          <a:xfrm>
            <a:off x="381000" y="685800"/>
            <a:ext cx="6096000" cy="3429000"/>
          </a:xfrm>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1271895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CEE4B755-126E-DD4A-A6AB-A2D2394D3F08}" type="slidenum">
              <a:rPr lang="en-US" sz="1200"/>
              <a:pPr/>
              <a:t>17</a:t>
            </a:fld>
            <a:endParaRPr lang="en-US" sz="1200"/>
          </a:p>
        </p:txBody>
      </p:sp>
      <p:sp>
        <p:nvSpPr>
          <p:cNvPr id="56322" name="Rectangle 2"/>
          <p:cNvSpPr>
            <a:spLocks noGrp="1" noRot="1" noChangeAspect="1" noChangeArrowheads="1" noTextEdit="1"/>
          </p:cNvSpPr>
          <p:nvPr>
            <p:ph type="sldImg"/>
          </p:nvPr>
        </p:nvSpPr>
        <p:spPr>
          <a:xfrm>
            <a:off x="381000" y="685800"/>
            <a:ext cx="6096000" cy="3429000"/>
          </a:xfrm>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1751153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338BE833-53FA-154F-B6AB-073127426E4D}" type="slidenum">
              <a:rPr lang="en-US" sz="1200"/>
              <a:pPr/>
              <a:t>18</a:t>
            </a:fld>
            <a:endParaRPr lang="en-US" sz="1200"/>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380921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A02414A7-7BB9-6C46-B225-6E5E1E45A856}" type="slidenum">
              <a:rPr lang="en-US" sz="1200"/>
              <a:pPr/>
              <a:t>25</a:t>
            </a:fld>
            <a:endParaRPr lang="en-US" sz="1200"/>
          </a:p>
        </p:txBody>
      </p:sp>
      <p:sp>
        <p:nvSpPr>
          <p:cNvPr id="21506" name="Rectangle 2"/>
          <p:cNvSpPr>
            <a:spLocks noGrp="1" noRot="1" noChangeAspect="1" noChangeArrowheads="1" noTextEdit="1"/>
          </p:cNvSpPr>
          <p:nvPr>
            <p:ph type="sldImg"/>
          </p:nvPr>
        </p:nvSpPr>
        <p:spPr>
          <a:xfrm>
            <a:off x="381000" y="685800"/>
            <a:ext cx="6096000" cy="3429000"/>
          </a:xfrm>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1109321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a:xfrm>
            <a:off x="381000" y="685800"/>
            <a:ext cx="6096000" cy="3429000"/>
          </a:xfrm>
          <a:ln/>
        </p:spPr>
      </p:sp>
      <p:sp>
        <p:nvSpPr>
          <p:cNvPr id="59394" name="Notes Placeholder 2"/>
          <p:cNvSpPr>
            <a:spLocks noGrp="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ndParaRPr>
          </a:p>
        </p:txBody>
      </p:sp>
      <p:sp>
        <p:nvSpPr>
          <p:cNvPr id="593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C5A17E24-96FA-6B4B-9268-CDFED9CC179A}" type="slidenum">
              <a:rPr lang="en-US" sz="1200"/>
              <a:pPr/>
              <a:t>30</a:t>
            </a:fld>
            <a:endParaRPr lang="en-US" sz="1200"/>
          </a:p>
        </p:txBody>
      </p:sp>
    </p:spTree>
    <p:extLst>
      <p:ext uri="{BB962C8B-B14F-4D97-AF65-F5344CB8AC3E}">
        <p14:creationId xmlns:p14="http://schemas.microsoft.com/office/powerpoint/2010/main" val="287493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9F5BAA22-16DB-DB40-AD1B-5793096471EA}" type="slidenum">
              <a:rPr lang="en-US" sz="1200"/>
              <a:pPr/>
              <a:t>44</a:t>
            </a:fld>
            <a:endParaRPr lang="en-US" sz="1200"/>
          </a:p>
        </p:txBody>
      </p:sp>
      <p:sp>
        <p:nvSpPr>
          <p:cNvPr id="58370" name="Rectangle 2"/>
          <p:cNvSpPr>
            <a:spLocks noGrp="1" noRot="1" noChangeAspect="1" noChangeArrowheads="1" noTextEdit="1"/>
          </p:cNvSpPr>
          <p:nvPr>
            <p:ph type="sldImg"/>
          </p:nvPr>
        </p:nvSpPr>
        <p:spPr>
          <a:xfrm>
            <a:off x="381000" y="685800"/>
            <a:ext cx="6096000" cy="3429000"/>
          </a:xfrm>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1283625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CA92E1C-DF9A-5647-9BC3-497AE78AB0AF}" type="slidenum">
              <a:rPr lang="en-US" smtClean="0"/>
              <a:pPr>
                <a:defRPr/>
              </a:pPr>
              <a:t>5</a:t>
            </a:fld>
            <a:endParaRPr lang="en-US"/>
          </a:p>
        </p:txBody>
      </p:sp>
    </p:spTree>
    <p:extLst>
      <p:ext uri="{BB962C8B-B14F-4D97-AF65-F5344CB8AC3E}">
        <p14:creationId xmlns:p14="http://schemas.microsoft.com/office/powerpoint/2010/main" val="3560812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DB190625-6DF8-E245-8720-B1051A424D07}" type="slidenum">
              <a:rPr lang="en-US" sz="1200"/>
              <a:pPr/>
              <a:t>8</a:t>
            </a:fld>
            <a:endParaRPr lang="en-US" sz="1200"/>
          </a:p>
        </p:txBody>
      </p:sp>
      <p:sp>
        <p:nvSpPr>
          <p:cNvPr id="48130" name="Rectangle 2"/>
          <p:cNvSpPr>
            <a:spLocks noGrp="1" noRot="1" noChangeAspect="1" noChangeArrowheads="1" noTextEdit="1"/>
          </p:cNvSpPr>
          <p:nvPr>
            <p:ph type="sldImg"/>
          </p:nvPr>
        </p:nvSpPr>
        <p:spPr>
          <a:xfrm>
            <a:off x="381000" y="685800"/>
            <a:ext cx="6096000" cy="3429000"/>
          </a:xfrm>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1427620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A8D53389-ABE4-AA4F-A45F-348D5A99BE9E}" type="slidenum">
              <a:rPr lang="en-US" sz="1200"/>
              <a:pPr/>
              <a:t>9</a:t>
            </a:fld>
            <a:endParaRPr lang="en-US" sz="1200"/>
          </a:p>
        </p:txBody>
      </p:sp>
      <p:sp>
        <p:nvSpPr>
          <p:cNvPr id="49154" name="Rectangle 2"/>
          <p:cNvSpPr>
            <a:spLocks noGrp="1" noRot="1" noChangeAspect="1" noChangeArrowheads="1" noTextEdit="1"/>
          </p:cNvSpPr>
          <p:nvPr>
            <p:ph type="sldImg"/>
          </p:nvPr>
        </p:nvSpPr>
        <p:spPr>
          <a:xfrm>
            <a:off x="381000" y="685800"/>
            <a:ext cx="6096000" cy="3429000"/>
          </a:xfrm>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17586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2B583989-DCEB-4049-970F-DEE4C48DFAB9}" type="slidenum">
              <a:rPr lang="en-US" sz="1200"/>
              <a:pPr/>
              <a:t>10</a:t>
            </a:fld>
            <a:endParaRPr lang="en-US" sz="1200"/>
          </a:p>
        </p:txBody>
      </p:sp>
      <p:sp>
        <p:nvSpPr>
          <p:cNvPr id="50178" name="Rectangle 2"/>
          <p:cNvSpPr>
            <a:spLocks noGrp="1" noRot="1" noChangeAspect="1" noChangeArrowheads="1" noTextEdit="1"/>
          </p:cNvSpPr>
          <p:nvPr>
            <p:ph type="sldImg"/>
          </p:nvPr>
        </p:nvSpPr>
        <p:spPr>
          <a:xfrm>
            <a:off x="381000" y="685800"/>
            <a:ext cx="6096000" cy="342900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19946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5AA2CEDE-E10E-864A-9C2D-775D31CEFD03}" type="slidenum">
              <a:rPr lang="en-US" sz="1200"/>
              <a:pPr/>
              <a:t>11</a:t>
            </a:fld>
            <a:endParaRPr lang="en-US" sz="1200"/>
          </a:p>
        </p:txBody>
      </p:sp>
      <p:sp>
        <p:nvSpPr>
          <p:cNvPr id="51202" name="Rectangle 2"/>
          <p:cNvSpPr>
            <a:spLocks noGrp="1" noRot="1" noChangeAspect="1" noChangeArrowheads="1" noTextEdit="1"/>
          </p:cNvSpPr>
          <p:nvPr>
            <p:ph type="sldImg"/>
          </p:nvPr>
        </p:nvSpPr>
        <p:spPr>
          <a:xfrm>
            <a:off x="381000" y="685800"/>
            <a:ext cx="6096000" cy="3429000"/>
          </a:xfrm>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1427056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0A8E5291-1B79-804A-BB67-69AF3F73BC30}" type="slidenum">
              <a:rPr lang="en-US" sz="1200"/>
              <a:pPr/>
              <a:t>12</a:t>
            </a:fld>
            <a:endParaRPr lang="en-US" sz="1200"/>
          </a:p>
        </p:txBody>
      </p:sp>
      <p:sp>
        <p:nvSpPr>
          <p:cNvPr id="52226" name="Rectangle 2"/>
          <p:cNvSpPr>
            <a:spLocks noGrp="1" noRot="1" noChangeAspect="1" noChangeArrowheads="1" noTextEdit="1"/>
          </p:cNvSpPr>
          <p:nvPr>
            <p:ph type="sldImg"/>
          </p:nvPr>
        </p:nvSpPr>
        <p:spPr>
          <a:xfrm>
            <a:off x="381000" y="685800"/>
            <a:ext cx="6096000" cy="3429000"/>
          </a:xfrm>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1437965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F4A8CCE8-0737-E749-BF4C-3907FFD7BCC7}" type="slidenum">
              <a:rPr lang="en-US" sz="1200"/>
              <a:pPr/>
              <a:t>13</a:t>
            </a:fld>
            <a:endParaRPr lang="en-US" sz="1200"/>
          </a:p>
        </p:txBody>
      </p:sp>
      <p:sp>
        <p:nvSpPr>
          <p:cNvPr id="53250" name="Rectangle 2"/>
          <p:cNvSpPr>
            <a:spLocks noGrp="1" noRot="1" noChangeAspect="1" noChangeArrowheads="1" noTextEdit="1"/>
          </p:cNvSpPr>
          <p:nvPr>
            <p:ph type="sldImg"/>
          </p:nvPr>
        </p:nvSpPr>
        <p:spPr>
          <a:xfrm>
            <a:off x="381000" y="685800"/>
            <a:ext cx="6096000" cy="3429000"/>
          </a:xfrm>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10092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fld id="{F906317B-0EEA-6B4A-BB40-2766FA741694}" type="slidenum">
              <a:rPr lang="en-US" sz="1200"/>
              <a:pPr/>
              <a:t>14</a:t>
            </a:fld>
            <a:endParaRPr lang="en-US" sz="1200"/>
          </a:p>
        </p:txBody>
      </p:sp>
      <p:sp>
        <p:nvSpPr>
          <p:cNvPr id="54274" name="Rectangle 2"/>
          <p:cNvSpPr>
            <a:spLocks noGrp="1" noRot="1" noChangeAspect="1" noChangeArrowheads="1" noTextEdit="1"/>
          </p:cNvSpPr>
          <p:nvPr>
            <p:ph type="sldImg"/>
          </p:nvPr>
        </p:nvSpPr>
        <p:spPr>
          <a:xfrm>
            <a:off x="381000" y="685800"/>
            <a:ext cx="6096000" cy="3429000"/>
          </a:xfrm>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atin typeface="Arial" charset="0"/>
              </a:rPr>
              <a:t>When typing text, insert the cursor on text above and start typing. Highlight text you do not want and press delete.</a:t>
            </a:r>
          </a:p>
          <a:p>
            <a:pPr eaLnBrk="1" hangingPunct="1"/>
            <a:r>
              <a:rPr lang="en-US">
                <a:latin typeface="Arial" charset="0"/>
              </a:rPr>
              <a:t>The placement of text blocks are strategically placed to relate to your intro slide (#1).</a:t>
            </a:r>
          </a:p>
          <a:p>
            <a:pPr eaLnBrk="1" hangingPunct="1"/>
            <a:r>
              <a:rPr lang="en-US">
                <a:latin typeface="Arial" charset="0"/>
              </a:rPr>
              <a:t>Main title: 40 pt. Times, Upper &amp; lower case.</a:t>
            </a:r>
          </a:p>
          <a:p>
            <a:pPr eaLnBrk="1" hangingPunct="1"/>
            <a:r>
              <a:rPr lang="en-US">
                <a:latin typeface="Arial" charset="0"/>
              </a:rPr>
              <a:t>Subheads/Name: 16 pt. Helvetica Bold</a:t>
            </a:r>
          </a:p>
          <a:p>
            <a:pPr eaLnBrk="1" hangingPunct="1"/>
            <a:r>
              <a:rPr lang="en-US">
                <a:latin typeface="Arial" charset="0"/>
              </a:rPr>
              <a:t>Text: 16 pt. Helvetica light</a:t>
            </a:r>
          </a:p>
          <a:p>
            <a:pPr eaLnBrk="1" hangingPunct="1"/>
            <a:r>
              <a:rPr lang="en-US">
                <a:latin typeface="Arial" charset="0"/>
              </a:rPr>
              <a:t>Titles, papers, periodicals: 16 pt. Helvetica oblique</a:t>
            </a:r>
          </a:p>
          <a:p>
            <a:pPr eaLnBrk="1" hangingPunct="1"/>
            <a:r>
              <a:rPr lang="en-US">
                <a:latin typeface="Arial" charset="0"/>
              </a:rPr>
              <a:t> </a:t>
            </a:r>
          </a:p>
          <a:p>
            <a:pPr eaLnBrk="1" hangingPunct="1"/>
            <a:endParaRPr lang="en-US">
              <a:latin typeface="Arial" charset="0"/>
            </a:endParaRPr>
          </a:p>
        </p:txBody>
      </p:sp>
    </p:spTree>
    <p:extLst>
      <p:ext uri="{BB962C8B-B14F-4D97-AF65-F5344CB8AC3E}">
        <p14:creationId xmlns:p14="http://schemas.microsoft.com/office/powerpoint/2010/main" val="498715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7" descr="titlepage_2_foote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627564"/>
            <a:ext cx="9145588" cy="515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Date Placeholder 2"/>
          <p:cNvSpPr>
            <a:spLocks noGrp="1" noChangeArrowheads="1"/>
          </p:cNvSpPr>
          <p:nvPr>
            <p:ph type="dt" sz="half" idx="10"/>
          </p:nvPr>
        </p:nvSpPr>
        <p:spPr bwMode="auto">
          <a:xfrm>
            <a:off x="685800" y="4686300"/>
            <a:ext cx="19050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atin typeface="Arial" pitchFamily="-110" charset="0"/>
                <a:ea typeface="+mn-ea"/>
                <a:cs typeface="+mn-cs"/>
              </a:defRPr>
            </a:lvl1pPr>
          </a:lstStyle>
          <a:p>
            <a:pPr>
              <a:defRPr/>
            </a:pPr>
            <a:endParaRPr lang="en-US"/>
          </a:p>
        </p:txBody>
      </p:sp>
      <p:sp>
        <p:nvSpPr>
          <p:cNvPr id="4" name="Footer Placeholder 3"/>
          <p:cNvSpPr>
            <a:spLocks noGrp="1" noChangeArrowheads="1"/>
          </p:cNvSpPr>
          <p:nvPr>
            <p:ph type="ftr" sz="quarter" idx="11"/>
          </p:nvPr>
        </p:nvSpPr>
        <p:spPr bwMode="auto">
          <a:xfrm>
            <a:off x="3124200" y="4686300"/>
            <a:ext cx="28956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pitchFamily="-110" charset="0"/>
                <a:ea typeface="+mn-ea"/>
                <a:cs typeface="+mn-cs"/>
              </a:defRPr>
            </a:lvl1pPr>
          </a:lstStyle>
          <a:p>
            <a:pPr>
              <a:defRPr/>
            </a:pPr>
            <a:endParaRPr lang="en-US"/>
          </a:p>
        </p:txBody>
      </p:sp>
      <p:sp>
        <p:nvSpPr>
          <p:cNvPr id="5" name="Slide Number Placeholder 4"/>
          <p:cNvSpPr>
            <a:spLocks noGrp="1" noChangeArrowheads="1"/>
          </p:cNvSpPr>
          <p:nvPr>
            <p:ph type="sldNum" sz="quarter" idx="12"/>
          </p:nvPr>
        </p:nvSpPr>
        <p:spPr bwMode="auto">
          <a:xfrm>
            <a:off x="6553200" y="4686300"/>
            <a:ext cx="1905000" cy="3429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defRPr sz="1400" smtClean="0">
                <a:latin typeface="Arial" charset="0"/>
                <a:ea typeface="Osaka" charset="0"/>
                <a:cs typeface="Osaka" charset="0"/>
              </a:defRPr>
            </a:lvl1pPr>
          </a:lstStyle>
          <a:p>
            <a:pPr>
              <a:defRPr/>
            </a:pPr>
            <a:fld id="{67D78804-EF8E-E544-8B91-0668BA64FEB4}" type="slidenum">
              <a:rPr lang="en-US"/>
              <a:pPr>
                <a:defRPr/>
              </a:pPr>
              <a:t>‹#›</a:t>
            </a:fld>
            <a:endParaRPr lang="en-US"/>
          </a:p>
        </p:txBody>
      </p:sp>
    </p:spTree>
    <p:extLst>
      <p:ext uri="{BB962C8B-B14F-4D97-AF65-F5344CB8AC3E}">
        <p14:creationId xmlns:p14="http://schemas.microsoft.com/office/powerpoint/2010/main" val="308965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0319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8920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3555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27011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907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469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123482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426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5" y="204787"/>
            <a:ext cx="3008313" cy="871538"/>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5"/>
            <a:ext cx="5111750" cy="438983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5" y="1076328"/>
            <a:ext cx="3008313" cy="351829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24300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4025510"/>
            <a:ext cx="5486400" cy="60364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706675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Plaid_footer_990000.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4732338"/>
            <a:ext cx="9144000" cy="411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4"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Times" pitchFamily="-110" charset="0"/>
          <a:ea typeface="Osaka" pitchFamily="-110" charset="-128"/>
          <a:cs typeface="Osaka" pitchFamily="-110" charset="-128"/>
        </a:defRPr>
      </a:lvl2pPr>
      <a:lvl3pPr algn="l" rtl="0" eaLnBrk="0" fontAlgn="base" hangingPunct="0">
        <a:spcBef>
          <a:spcPct val="0"/>
        </a:spcBef>
        <a:spcAft>
          <a:spcPct val="0"/>
        </a:spcAft>
        <a:defRPr sz="4200">
          <a:solidFill>
            <a:schemeClr val="tx2"/>
          </a:solidFill>
          <a:latin typeface="Times" pitchFamily="-110" charset="0"/>
          <a:ea typeface="Osaka" pitchFamily="-110" charset="-128"/>
          <a:cs typeface="Osaka" pitchFamily="-110" charset="-128"/>
        </a:defRPr>
      </a:lvl3pPr>
      <a:lvl4pPr algn="l" rtl="0" eaLnBrk="0" fontAlgn="base" hangingPunct="0">
        <a:spcBef>
          <a:spcPct val="0"/>
        </a:spcBef>
        <a:spcAft>
          <a:spcPct val="0"/>
        </a:spcAft>
        <a:defRPr sz="4200">
          <a:solidFill>
            <a:schemeClr val="tx2"/>
          </a:solidFill>
          <a:latin typeface="Times" pitchFamily="-110" charset="0"/>
          <a:ea typeface="Osaka" pitchFamily="-110" charset="-128"/>
          <a:cs typeface="Osaka" pitchFamily="-110" charset="-128"/>
        </a:defRPr>
      </a:lvl4pPr>
      <a:lvl5pPr algn="l" rtl="0" eaLnBrk="0" fontAlgn="base" hangingPunct="0">
        <a:spcBef>
          <a:spcPct val="0"/>
        </a:spcBef>
        <a:spcAft>
          <a:spcPct val="0"/>
        </a:spcAft>
        <a:defRPr sz="4200">
          <a:solidFill>
            <a:schemeClr val="tx2"/>
          </a:solidFill>
          <a:latin typeface="Times" pitchFamily="-110" charset="0"/>
          <a:ea typeface="Osaka" pitchFamily="-110" charset="-128"/>
          <a:cs typeface="Osaka" pitchFamily="-110" charset="-128"/>
        </a:defRPr>
      </a:lvl5pPr>
      <a:lvl6pPr marL="457200" algn="l" rtl="0" fontAlgn="base">
        <a:spcBef>
          <a:spcPct val="0"/>
        </a:spcBef>
        <a:spcAft>
          <a:spcPct val="0"/>
        </a:spcAft>
        <a:defRPr sz="4200">
          <a:solidFill>
            <a:schemeClr val="tx2"/>
          </a:solidFill>
          <a:latin typeface="Times" pitchFamily="-110" charset="0"/>
          <a:ea typeface="Osaka" pitchFamily="-110" charset="-128"/>
          <a:cs typeface="Osaka" pitchFamily="-110" charset="-128"/>
        </a:defRPr>
      </a:lvl6pPr>
      <a:lvl7pPr marL="914400" algn="l" rtl="0" fontAlgn="base">
        <a:spcBef>
          <a:spcPct val="0"/>
        </a:spcBef>
        <a:spcAft>
          <a:spcPct val="0"/>
        </a:spcAft>
        <a:defRPr sz="4200">
          <a:solidFill>
            <a:schemeClr val="tx2"/>
          </a:solidFill>
          <a:latin typeface="Times" pitchFamily="-110" charset="0"/>
          <a:ea typeface="Osaka" pitchFamily="-110" charset="-128"/>
          <a:cs typeface="Osaka" pitchFamily="-110" charset="-128"/>
        </a:defRPr>
      </a:lvl7pPr>
      <a:lvl8pPr marL="1371600" algn="l" rtl="0" fontAlgn="base">
        <a:spcBef>
          <a:spcPct val="0"/>
        </a:spcBef>
        <a:spcAft>
          <a:spcPct val="0"/>
        </a:spcAft>
        <a:defRPr sz="4200">
          <a:solidFill>
            <a:schemeClr val="tx2"/>
          </a:solidFill>
          <a:latin typeface="Times" pitchFamily="-110" charset="0"/>
          <a:ea typeface="Osaka" pitchFamily="-110" charset="-128"/>
          <a:cs typeface="Osaka" pitchFamily="-110" charset="-128"/>
        </a:defRPr>
      </a:lvl8pPr>
      <a:lvl9pPr marL="1828800" algn="l" rtl="0" fontAlgn="base">
        <a:spcBef>
          <a:spcPct val="0"/>
        </a:spcBef>
        <a:spcAft>
          <a:spcPct val="0"/>
        </a:spcAft>
        <a:defRPr sz="4200">
          <a:solidFill>
            <a:schemeClr val="tx2"/>
          </a:solidFill>
          <a:latin typeface="Times" pitchFamily="-110" charset="0"/>
          <a:ea typeface="Osaka" pitchFamily="-110" charset="-128"/>
          <a:cs typeface="Osaka" pitchFamily="-110"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110" charset="0"/>
          <a:ea typeface="+mn-ea"/>
          <a:cs typeface="+mn-cs"/>
        </a:defRPr>
      </a:lvl2pPr>
      <a:lvl3pPr marL="1143000" indent="-228600" algn="l" rtl="0" eaLnBrk="0" fontAlgn="base" hangingPunct="0">
        <a:spcBef>
          <a:spcPct val="20000"/>
        </a:spcBef>
        <a:spcAft>
          <a:spcPct val="0"/>
        </a:spcAft>
        <a:defRPr sz="2400">
          <a:solidFill>
            <a:schemeClr val="tx1"/>
          </a:solidFill>
          <a:latin typeface="Arial" pitchFamily="-110" charset="0"/>
          <a:ea typeface="+mn-ea"/>
          <a:cs typeface="+mn-cs"/>
        </a:defRPr>
      </a:lvl3pPr>
      <a:lvl4pPr marL="1600200" indent="-228600" algn="l" rtl="0" eaLnBrk="0" fontAlgn="base" hangingPunct="0">
        <a:spcBef>
          <a:spcPct val="20000"/>
        </a:spcBef>
        <a:spcAft>
          <a:spcPct val="0"/>
        </a:spcAft>
        <a:defRPr sz="2000">
          <a:solidFill>
            <a:schemeClr val="tx1"/>
          </a:solidFill>
          <a:latin typeface="Arial" pitchFamily="-110" charset="0"/>
          <a:ea typeface="+mn-ea"/>
          <a:cs typeface="+mn-cs"/>
        </a:defRPr>
      </a:lvl4pPr>
      <a:lvl5pPr marL="2057400" indent="-228600" algn="l" rtl="0" eaLnBrk="0" fontAlgn="base" hangingPunct="0">
        <a:spcBef>
          <a:spcPct val="20000"/>
        </a:spcBef>
        <a:spcAft>
          <a:spcPct val="0"/>
        </a:spcAft>
        <a:buChar char="»"/>
        <a:defRPr sz="2000">
          <a:solidFill>
            <a:schemeClr val="tx1"/>
          </a:solidFill>
          <a:latin typeface="Arial" pitchFamily="-110" charset="0"/>
          <a:ea typeface="+mn-ea"/>
          <a:cs typeface="+mn-cs"/>
        </a:defRPr>
      </a:lvl5pPr>
      <a:lvl6pPr marL="2514600" indent="-228600" algn="l" rtl="0" fontAlgn="base">
        <a:spcBef>
          <a:spcPct val="20000"/>
        </a:spcBef>
        <a:spcAft>
          <a:spcPct val="0"/>
        </a:spcAft>
        <a:buChar char="»"/>
        <a:defRPr sz="2000">
          <a:solidFill>
            <a:schemeClr val="tx1"/>
          </a:solidFill>
          <a:latin typeface="Arial" pitchFamily="-110" charset="0"/>
          <a:ea typeface="+mn-ea"/>
          <a:cs typeface="+mn-cs"/>
        </a:defRPr>
      </a:lvl6pPr>
      <a:lvl7pPr marL="2971800" indent="-228600" algn="l" rtl="0" fontAlgn="base">
        <a:spcBef>
          <a:spcPct val="20000"/>
        </a:spcBef>
        <a:spcAft>
          <a:spcPct val="0"/>
        </a:spcAft>
        <a:buChar char="»"/>
        <a:defRPr sz="2000">
          <a:solidFill>
            <a:schemeClr val="tx1"/>
          </a:solidFill>
          <a:latin typeface="Arial" pitchFamily="-110" charset="0"/>
          <a:ea typeface="+mn-ea"/>
          <a:cs typeface="+mn-cs"/>
        </a:defRPr>
      </a:lvl7pPr>
      <a:lvl8pPr marL="3429000" indent="-228600" algn="l" rtl="0" fontAlgn="base">
        <a:spcBef>
          <a:spcPct val="20000"/>
        </a:spcBef>
        <a:spcAft>
          <a:spcPct val="0"/>
        </a:spcAft>
        <a:buChar char="»"/>
        <a:defRPr sz="2000">
          <a:solidFill>
            <a:schemeClr val="tx1"/>
          </a:solidFill>
          <a:latin typeface="Arial" pitchFamily="-110" charset="0"/>
          <a:ea typeface="+mn-ea"/>
          <a:cs typeface="+mn-cs"/>
        </a:defRPr>
      </a:lvl8pPr>
      <a:lvl9pPr marL="3886200" indent="-228600" algn="l" rtl="0" fontAlgn="base">
        <a:spcBef>
          <a:spcPct val="20000"/>
        </a:spcBef>
        <a:spcAft>
          <a:spcPct val="0"/>
        </a:spcAft>
        <a:buChar char="»"/>
        <a:defRPr sz="2000">
          <a:solidFill>
            <a:schemeClr val="tx1"/>
          </a:solidFill>
          <a:latin typeface="Arial" pitchFamily="-110" charset="0"/>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 Id="rId3" Type="http://schemas.openxmlformats.org/officeDocument/2006/relationships/image" Target="../media/image18.gif"/></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gif"/></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diagramData" Target="../diagrams/data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eg"/><Relationship Id="rId3" Type="http://schemas.openxmlformats.org/officeDocument/2006/relationships/image" Target="../media/image3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5" descr="Plaid Cover_99000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8" name="Rectangle 13"/>
          <p:cNvSpPr>
            <a:spLocks noChangeArrowheads="1"/>
          </p:cNvSpPr>
          <p:nvPr/>
        </p:nvSpPr>
        <p:spPr bwMode="auto">
          <a:xfrm>
            <a:off x="2057400" y="15430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lnSpc>
                <a:spcPct val="90000"/>
              </a:lnSpc>
            </a:pPr>
            <a:r>
              <a:rPr lang="en-US" sz="4200">
                <a:solidFill>
                  <a:schemeClr val="tx2"/>
                </a:solidFill>
                <a:latin typeface="Times" charset="0"/>
                <a:ea typeface="Osaka" charset="0"/>
                <a:cs typeface="Osaka" charset="0"/>
              </a:rPr>
              <a:t>Robot Maze Rumble</a:t>
            </a:r>
          </a:p>
        </p:txBody>
      </p:sp>
      <p:sp>
        <p:nvSpPr>
          <p:cNvPr id="4099" name="Rectangle 14"/>
          <p:cNvSpPr>
            <a:spLocks noChangeArrowheads="1"/>
          </p:cNvSpPr>
          <p:nvPr/>
        </p:nvSpPr>
        <p:spPr bwMode="auto">
          <a:xfrm>
            <a:off x="2057400" y="2914650"/>
            <a:ext cx="7772400" cy="2628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eaLnBrk="1" hangingPunct="1">
              <a:spcBef>
                <a:spcPct val="20000"/>
              </a:spcBef>
            </a:pPr>
            <a:endParaRPr lang="en-US" sz="1600">
              <a:latin typeface="75 Helvetica Bold" charset="0"/>
              <a:ea typeface="Osaka" charset="0"/>
              <a:cs typeface="Osaka" charset="0"/>
            </a:endParaRPr>
          </a:p>
          <a:p>
            <a:pPr eaLnBrk="1" hangingPunct="1">
              <a:spcBef>
                <a:spcPct val="20000"/>
              </a:spcBef>
            </a:pPr>
            <a:r>
              <a:rPr lang="en-US" sz="1600" i="1">
                <a:solidFill>
                  <a:schemeClr val="bg1"/>
                </a:solidFill>
                <a:latin typeface="Helvetica" charset="0"/>
                <a:ea typeface="Osaka" charset="0"/>
                <a:cs typeface="Osaka" charset="0"/>
              </a:rPr>
              <a:t>Presenter </a:t>
            </a:r>
          </a:p>
          <a:p>
            <a:pPr eaLnBrk="1" hangingPunct="1">
              <a:spcBef>
                <a:spcPct val="20000"/>
              </a:spcBef>
            </a:pPr>
            <a:r>
              <a:rPr lang="en-US" sz="1600" b="1">
                <a:solidFill>
                  <a:schemeClr val="bg1"/>
                </a:solidFill>
                <a:latin typeface="Helvetica" charset="0"/>
                <a:ea typeface="Osaka" charset="0"/>
                <a:cs typeface="Osaka" charset="0"/>
              </a:rPr>
              <a:t>2b || ! 2b</a:t>
            </a:r>
            <a:endParaRPr lang="en-US" sz="1600">
              <a:latin typeface="L Helvetica Light" charset="0"/>
              <a:ea typeface="Osaka" charset="0"/>
              <a:cs typeface="Osaka" charset="0"/>
            </a:endParaRPr>
          </a:p>
          <a:p>
            <a:pPr eaLnBrk="1" hangingPunct="1">
              <a:spcBef>
                <a:spcPct val="20000"/>
              </a:spcBef>
            </a:pPr>
            <a:endParaRPr lang="en-US" sz="1500">
              <a:ea typeface="Osaka" charset="0"/>
              <a:cs typeface="Osaka" charset="0"/>
            </a:endParaRPr>
          </a:p>
          <a:p>
            <a:pPr eaLnBrk="1" hangingPunct="1">
              <a:spcBef>
                <a:spcPct val="20000"/>
              </a:spcBef>
            </a:pPr>
            <a:endParaRPr lang="en-US" sz="1500">
              <a:latin typeface="75 Helvetica Bold" charset="0"/>
              <a:ea typeface="Osaka" charset="0"/>
              <a:cs typeface="Osaka"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4"/>
          <p:cNvSpPr>
            <a:spLocks noChangeArrowheads="1"/>
          </p:cNvSpPr>
          <p:nvPr/>
        </p:nvSpPr>
        <p:spPr bwMode="auto">
          <a:xfrm>
            <a:off x="685800" y="1333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dirty="0">
                <a:solidFill>
                  <a:schemeClr val="tx2"/>
                </a:solidFill>
                <a:latin typeface="Times" charset="0"/>
                <a:ea typeface="Osaka" charset="0"/>
                <a:cs typeface="Osaka" charset="0"/>
              </a:rPr>
              <a:t>Maze Generation</a:t>
            </a:r>
            <a:endParaRPr lang="en-US" sz="4200" dirty="0">
              <a:solidFill>
                <a:schemeClr val="tx2"/>
              </a:solidFill>
              <a:latin typeface="Times" charset="0"/>
              <a:ea typeface="Osaka" charset="0"/>
              <a:cs typeface="Osaka" charset="0"/>
            </a:endParaRPr>
          </a:p>
        </p:txBody>
      </p:sp>
      <p:sp>
        <p:nvSpPr>
          <p:cNvPr id="19" name="Rounded Rectangle 18"/>
          <p:cNvSpPr/>
          <p:nvPr/>
        </p:nvSpPr>
        <p:spPr>
          <a:xfrm>
            <a:off x="2286000" y="1276350"/>
            <a:ext cx="1371600" cy="28575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State</a:t>
            </a:r>
          </a:p>
        </p:txBody>
      </p:sp>
      <p:sp>
        <p:nvSpPr>
          <p:cNvPr id="20" name="Rounded Rectangle 19"/>
          <p:cNvSpPr/>
          <p:nvPr/>
        </p:nvSpPr>
        <p:spPr>
          <a:xfrm>
            <a:off x="4648200" y="1047751"/>
            <a:ext cx="1528763" cy="54292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Neighbor</a:t>
            </a:r>
          </a:p>
        </p:txBody>
      </p:sp>
      <p:sp>
        <p:nvSpPr>
          <p:cNvPr id="21" name="Rounded Rectangle 20"/>
          <p:cNvSpPr/>
          <p:nvPr/>
        </p:nvSpPr>
        <p:spPr>
          <a:xfrm>
            <a:off x="2286000" y="1885950"/>
            <a:ext cx="1066800" cy="8382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Pick Random Index</a:t>
            </a:r>
          </a:p>
        </p:txBody>
      </p:sp>
      <p:sp>
        <p:nvSpPr>
          <p:cNvPr id="49" name="Rounded Rectangle 48"/>
          <p:cNvSpPr/>
          <p:nvPr/>
        </p:nvSpPr>
        <p:spPr>
          <a:xfrm>
            <a:off x="2362200" y="3714750"/>
            <a:ext cx="838200" cy="6096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Full</a:t>
            </a:r>
          </a:p>
        </p:txBody>
      </p:sp>
      <p:graphicFrame>
        <p:nvGraphicFramePr>
          <p:cNvPr id="51" name="Table 50"/>
          <p:cNvGraphicFramePr>
            <a:graphicFrameLocks noGrp="1"/>
          </p:cNvGraphicFramePr>
          <p:nvPr/>
        </p:nvGraphicFramePr>
        <p:xfrm>
          <a:off x="3429000" y="1657350"/>
          <a:ext cx="3200400" cy="2987676"/>
        </p:xfrm>
        <a:graphic>
          <a:graphicData uri="http://schemas.openxmlformats.org/drawingml/2006/table">
            <a:tbl>
              <a:tblPr firstRow="1" bandRow="1">
                <a:tableStyleId>{5C22544A-7EE6-4342-B048-85BDC9FD1C3A}</a:tableStyleId>
              </a:tblPr>
              <a:tblGrid>
                <a:gridCol w="396362"/>
                <a:gridCol w="381615"/>
                <a:gridCol w="381615"/>
                <a:gridCol w="365023"/>
                <a:gridCol w="365023"/>
                <a:gridCol w="348430"/>
                <a:gridCol w="348430"/>
                <a:gridCol w="306951"/>
                <a:gridCol w="306951"/>
              </a:tblGrid>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16" name="Straight Arrow Connector 15"/>
          <p:cNvCxnSpPr/>
          <p:nvPr/>
        </p:nvCxnSpPr>
        <p:spPr>
          <a:xfrm>
            <a:off x="4114800" y="2157413"/>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4800" y="2159000"/>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84688" y="2157413"/>
            <a:ext cx="228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4"/>
          <p:cNvSpPr>
            <a:spLocks noChangeArrowheads="1"/>
          </p:cNvSpPr>
          <p:nvPr/>
        </p:nvSpPr>
        <p:spPr bwMode="auto">
          <a:xfrm>
            <a:off x="685800" y="1333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dirty="0">
                <a:solidFill>
                  <a:schemeClr val="tx2"/>
                </a:solidFill>
                <a:latin typeface="Times" charset="0"/>
                <a:ea typeface="Osaka" charset="0"/>
                <a:cs typeface="Osaka" charset="0"/>
              </a:rPr>
              <a:t>Maze Generation</a:t>
            </a:r>
            <a:endParaRPr lang="en-US" sz="4200" dirty="0">
              <a:solidFill>
                <a:schemeClr val="tx2"/>
              </a:solidFill>
              <a:latin typeface="Times" charset="0"/>
              <a:ea typeface="Osaka" charset="0"/>
              <a:cs typeface="Osaka" charset="0"/>
            </a:endParaRPr>
          </a:p>
        </p:txBody>
      </p:sp>
      <p:sp>
        <p:nvSpPr>
          <p:cNvPr id="19" name="Rounded Rectangle 18"/>
          <p:cNvSpPr/>
          <p:nvPr/>
        </p:nvSpPr>
        <p:spPr>
          <a:xfrm>
            <a:off x="2286000" y="1276350"/>
            <a:ext cx="1371600" cy="28575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State</a:t>
            </a:r>
          </a:p>
        </p:txBody>
      </p:sp>
      <p:sp>
        <p:nvSpPr>
          <p:cNvPr id="20" name="Rounded Rectangle 19"/>
          <p:cNvSpPr/>
          <p:nvPr/>
        </p:nvSpPr>
        <p:spPr>
          <a:xfrm>
            <a:off x="4648200" y="1047751"/>
            <a:ext cx="1528763" cy="54292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Neighbor</a:t>
            </a:r>
          </a:p>
        </p:txBody>
      </p:sp>
      <p:sp>
        <p:nvSpPr>
          <p:cNvPr id="21" name="Rounded Rectangle 20"/>
          <p:cNvSpPr/>
          <p:nvPr/>
        </p:nvSpPr>
        <p:spPr>
          <a:xfrm>
            <a:off x="2286000" y="1885950"/>
            <a:ext cx="1066800" cy="8382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Pick Random Index</a:t>
            </a:r>
          </a:p>
        </p:txBody>
      </p:sp>
      <p:sp>
        <p:nvSpPr>
          <p:cNvPr id="49" name="Rounded Rectangle 48"/>
          <p:cNvSpPr/>
          <p:nvPr/>
        </p:nvSpPr>
        <p:spPr>
          <a:xfrm>
            <a:off x="2362200" y="3714750"/>
            <a:ext cx="838200" cy="6096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Full</a:t>
            </a:r>
          </a:p>
        </p:txBody>
      </p:sp>
      <p:graphicFrame>
        <p:nvGraphicFramePr>
          <p:cNvPr id="51" name="Table 50"/>
          <p:cNvGraphicFramePr>
            <a:graphicFrameLocks noGrp="1"/>
          </p:cNvGraphicFramePr>
          <p:nvPr/>
        </p:nvGraphicFramePr>
        <p:xfrm>
          <a:off x="3429000" y="1657350"/>
          <a:ext cx="3200400" cy="2987676"/>
        </p:xfrm>
        <a:graphic>
          <a:graphicData uri="http://schemas.openxmlformats.org/drawingml/2006/table">
            <a:tbl>
              <a:tblPr firstRow="1" bandRow="1">
                <a:tableStyleId>{5C22544A-7EE6-4342-B048-85BDC9FD1C3A}</a:tableStyleId>
              </a:tblPr>
              <a:tblGrid>
                <a:gridCol w="396362"/>
                <a:gridCol w="381615"/>
                <a:gridCol w="381615"/>
                <a:gridCol w="365023"/>
                <a:gridCol w="365023"/>
                <a:gridCol w="348430"/>
                <a:gridCol w="348430"/>
                <a:gridCol w="306951"/>
                <a:gridCol w="306951"/>
              </a:tblGrid>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16" name="Straight Arrow Connector 15"/>
          <p:cNvCxnSpPr/>
          <p:nvPr/>
        </p:nvCxnSpPr>
        <p:spPr>
          <a:xfrm>
            <a:off x="4114800" y="2157413"/>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4800" y="2159000"/>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84688" y="2157413"/>
            <a:ext cx="228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79963" y="2235201"/>
            <a:ext cx="0" cy="18415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776788" y="2571750"/>
            <a:ext cx="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4"/>
          <p:cNvSpPr>
            <a:spLocks noChangeArrowheads="1"/>
          </p:cNvSpPr>
          <p:nvPr/>
        </p:nvSpPr>
        <p:spPr bwMode="auto">
          <a:xfrm>
            <a:off x="685800" y="1333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dirty="0">
                <a:solidFill>
                  <a:schemeClr val="tx2"/>
                </a:solidFill>
                <a:latin typeface="Times" charset="0"/>
                <a:ea typeface="Osaka" charset="0"/>
                <a:cs typeface="Osaka" charset="0"/>
              </a:rPr>
              <a:t>Maze Generation</a:t>
            </a:r>
            <a:endParaRPr lang="en-US" sz="4200" dirty="0">
              <a:solidFill>
                <a:schemeClr val="tx2"/>
              </a:solidFill>
              <a:latin typeface="Times" charset="0"/>
              <a:ea typeface="Osaka" charset="0"/>
              <a:cs typeface="Osaka" charset="0"/>
            </a:endParaRPr>
          </a:p>
        </p:txBody>
      </p:sp>
      <p:sp>
        <p:nvSpPr>
          <p:cNvPr id="19" name="Rounded Rectangle 18"/>
          <p:cNvSpPr/>
          <p:nvPr/>
        </p:nvSpPr>
        <p:spPr>
          <a:xfrm>
            <a:off x="2286000" y="1276350"/>
            <a:ext cx="1371600" cy="28575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State</a:t>
            </a:r>
          </a:p>
        </p:txBody>
      </p:sp>
      <p:sp>
        <p:nvSpPr>
          <p:cNvPr id="20" name="Rounded Rectangle 19"/>
          <p:cNvSpPr/>
          <p:nvPr/>
        </p:nvSpPr>
        <p:spPr>
          <a:xfrm>
            <a:off x="4648200" y="1047751"/>
            <a:ext cx="1528763" cy="54292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Neighbor</a:t>
            </a:r>
          </a:p>
        </p:txBody>
      </p:sp>
      <p:sp>
        <p:nvSpPr>
          <p:cNvPr id="21" name="Rounded Rectangle 20"/>
          <p:cNvSpPr/>
          <p:nvPr/>
        </p:nvSpPr>
        <p:spPr>
          <a:xfrm>
            <a:off x="2286000" y="1885950"/>
            <a:ext cx="1066800" cy="8382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Pick Random Index</a:t>
            </a:r>
          </a:p>
        </p:txBody>
      </p:sp>
      <p:sp>
        <p:nvSpPr>
          <p:cNvPr id="49" name="Rounded Rectangle 48"/>
          <p:cNvSpPr/>
          <p:nvPr/>
        </p:nvSpPr>
        <p:spPr>
          <a:xfrm>
            <a:off x="2362200" y="3714750"/>
            <a:ext cx="838200" cy="6096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Full</a:t>
            </a:r>
          </a:p>
        </p:txBody>
      </p:sp>
      <p:graphicFrame>
        <p:nvGraphicFramePr>
          <p:cNvPr id="51" name="Table 50"/>
          <p:cNvGraphicFramePr>
            <a:graphicFrameLocks noGrp="1"/>
          </p:cNvGraphicFramePr>
          <p:nvPr/>
        </p:nvGraphicFramePr>
        <p:xfrm>
          <a:off x="3429000" y="1657350"/>
          <a:ext cx="3200400" cy="2987676"/>
        </p:xfrm>
        <a:graphic>
          <a:graphicData uri="http://schemas.openxmlformats.org/drawingml/2006/table">
            <a:tbl>
              <a:tblPr firstRow="1" bandRow="1">
                <a:tableStyleId>{5C22544A-7EE6-4342-B048-85BDC9FD1C3A}</a:tableStyleId>
              </a:tblPr>
              <a:tblGrid>
                <a:gridCol w="396362"/>
                <a:gridCol w="381615"/>
                <a:gridCol w="381615"/>
                <a:gridCol w="365023"/>
                <a:gridCol w="365023"/>
                <a:gridCol w="348430"/>
                <a:gridCol w="348430"/>
                <a:gridCol w="306951"/>
                <a:gridCol w="306951"/>
              </a:tblGrid>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16" name="Straight Arrow Connector 15"/>
          <p:cNvCxnSpPr/>
          <p:nvPr/>
        </p:nvCxnSpPr>
        <p:spPr>
          <a:xfrm>
            <a:off x="4114800" y="2157413"/>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4800" y="2159000"/>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84688" y="2157413"/>
            <a:ext cx="228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79963" y="2235201"/>
            <a:ext cx="0" cy="18415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776788" y="2582863"/>
            <a:ext cx="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81550" y="2897189"/>
            <a:ext cx="0" cy="18415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79963" y="3238500"/>
            <a:ext cx="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ChangeArrowheads="1"/>
          </p:cNvSpPr>
          <p:nvPr/>
        </p:nvSpPr>
        <p:spPr bwMode="auto">
          <a:xfrm>
            <a:off x="685800" y="1333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dirty="0">
                <a:solidFill>
                  <a:schemeClr val="tx2"/>
                </a:solidFill>
                <a:latin typeface="Times" charset="0"/>
                <a:ea typeface="Osaka" charset="0"/>
                <a:cs typeface="Osaka" charset="0"/>
              </a:rPr>
              <a:t>Maze Generation</a:t>
            </a:r>
            <a:endParaRPr lang="en-US" sz="4200" dirty="0">
              <a:solidFill>
                <a:schemeClr val="tx2"/>
              </a:solidFill>
              <a:latin typeface="Times" charset="0"/>
              <a:ea typeface="Osaka" charset="0"/>
              <a:cs typeface="Osaka" charset="0"/>
            </a:endParaRPr>
          </a:p>
        </p:txBody>
      </p:sp>
      <p:sp>
        <p:nvSpPr>
          <p:cNvPr id="19" name="Rounded Rectangle 18"/>
          <p:cNvSpPr/>
          <p:nvPr/>
        </p:nvSpPr>
        <p:spPr>
          <a:xfrm>
            <a:off x="2286000" y="1276350"/>
            <a:ext cx="1371600" cy="28575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State</a:t>
            </a:r>
          </a:p>
        </p:txBody>
      </p:sp>
      <p:sp>
        <p:nvSpPr>
          <p:cNvPr id="20" name="Rounded Rectangle 19"/>
          <p:cNvSpPr/>
          <p:nvPr/>
        </p:nvSpPr>
        <p:spPr>
          <a:xfrm>
            <a:off x="4648200" y="1047751"/>
            <a:ext cx="1528763" cy="54292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Neighbor</a:t>
            </a:r>
          </a:p>
        </p:txBody>
      </p:sp>
      <p:sp>
        <p:nvSpPr>
          <p:cNvPr id="21" name="Rounded Rectangle 20"/>
          <p:cNvSpPr/>
          <p:nvPr/>
        </p:nvSpPr>
        <p:spPr>
          <a:xfrm>
            <a:off x="2286000" y="1885950"/>
            <a:ext cx="1066800" cy="8382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Pick Random Index</a:t>
            </a:r>
          </a:p>
        </p:txBody>
      </p:sp>
      <p:sp>
        <p:nvSpPr>
          <p:cNvPr id="49" name="Rounded Rectangle 48"/>
          <p:cNvSpPr/>
          <p:nvPr/>
        </p:nvSpPr>
        <p:spPr>
          <a:xfrm>
            <a:off x="2362200" y="3714750"/>
            <a:ext cx="838200" cy="6096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Full</a:t>
            </a:r>
          </a:p>
        </p:txBody>
      </p:sp>
      <p:graphicFrame>
        <p:nvGraphicFramePr>
          <p:cNvPr id="51" name="Table 50"/>
          <p:cNvGraphicFramePr>
            <a:graphicFrameLocks noGrp="1"/>
          </p:cNvGraphicFramePr>
          <p:nvPr/>
        </p:nvGraphicFramePr>
        <p:xfrm>
          <a:off x="3429000" y="1657350"/>
          <a:ext cx="3200400" cy="2987676"/>
        </p:xfrm>
        <a:graphic>
          <a:graphicData uri="http://schemas.openxmlformats.org/drawingml/2006/table">
            <a:tbl>
              <a:tblPr firstRow="1" bandRow="1">
                <a:tableStyleId>{5C22544A-7EE6-4342-B048-85BDC9FD1C3A}</a:tableStyleId>
              </a:tblPr>
              <a:tblGrid>
                <a:gridCol w="396362"/>
                <a:gridCol w="381615"/>
                <a:gridCol w="381615"/>
                <a:gridCol w="365023"/>
                <a:gridCol w="365023"/>
                <a:gridCol w="348430"/>
                <a:gridCol w="348430"/>
                <a:gridCol w="306951"/>
                <a:gridCol w="306951"/>
              </a:tblGrid>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16" name="Straight Arrow Connector 15"/>
          <p:cNvCxnSpPr/>
          <p:nvPr/>
        </p:nvCxnSpPr>
        <p:spPr>
          <a:xfrm>
            <a:off x="4114800" y="2157413"/>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4800" y="2159000"/>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84688" y="2157413"/>
            <a:ext cx="228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79963" y="2235201"/>
            <a:ext cx="0" cy="18415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776788" y="2582863"/>
            <a:ext cx="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81550" y="2897189"/>
            <a:ext cx="0" cy="18415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79963" y="3238500"/>
            <a:ext cx="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4475163" y="3484563"/>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0800000">
            <a:off x="4078290" y="3482976"/>
            <a:ext cx="250825" cy="31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4"/>
          <p:cNvSpPr>
            <a:spLocks noChangeArrowheads="1"/>
          </p:cNvSpPr>
          <p:nvPr/>
        </p:nvSpPr>
        <p:spPr bwMode="auto">
          <a:xfrm>
            <a:off x="685800" y="1333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dirty="0">
                <a:solidFill>
                  <a:schemeClr val="tx2"/>
                </a:solidFill>
                <a:latin typeface="Times" charset="0"/>
                <a:ea typeface="Osaka" charset="0"/>
                <a:cs typeface="Osaka" charset="0"/>
              </a:rPr>
              <a:t>Maze Generation</a:t>
            </a:r>
            <a:endParaRPr lang="en-US" sz="4200" dirty="0">
              <a:solidFill>
                <a:schemeClr val="tx2"/>
              </a:solidFill>
              <a:latin typeface="Times" charset="0"/>
              <a:ea typeface="Osaka" charset="0"/>
              <a:cs typeface="Osaka" charset="0"/>
            </a:endParaRPr>
          </a:p>
        </p:txBody>
      </p:sp>
      <p:graphicFrame>
        <p:nvGraphicFramePr>
          <p:cNvPr id="51" name="Table 50"/>
          <p:cNvGraphicFramePr>
            <a:graphicFrameLocks noGrp="1"/>
          </p:cNvGraphicFramePr>
          <p:nvPr/>
        </p:nvGraphicFramePr>
        <p:xfrm>
          <a:off x="3429000" y="1657350"/>
          <a:ext cx="3200400" cy="2987676"/>
        </p:xfrm>
        <a:graphic>
          <a:graphicData uri="http://schemas.openxmlformats.org/drawingml/2006/table">
            <a:tbl>
              <a:tblPr firstRow="1" bandRow="1">
                <a:tableStyleId>{5C22544A-7EE6-4342-B048-85BDC9FD1C3A}</a:tableStyleId>
              </a:tblPr>
              <a:tblGrid>
                <a:gridCol w="396362"/>
                <a:gridCol w="381615"/>
                <a:gridCol w="381615"/>
                <a:gridCol w="365023"/>
                <a:gridCol w="365023"/>
                <a:gridCol w="348430"/>
                <a:gridCol w="348430"/>
                <a:gridCol w="306951"/>
                <a:gridCol w="306951"/>
              </a:tblGrid>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16" name="Straight Arrow Connector 15"/>
          <p:cNvCxnSpPr/>
          <p:nvPr/>
        </p:nvCxnSpPr>
        <p:spPr>
          <a:xfrm>
            <a:off x="4114800" y="2157413"/>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4800" y="2159000"/>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84688" y="2157413"/>
            <a:ext cx="228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779963" y="2235201"/>
            <a:ext cx="0" cy="18415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776788" y="2582863"/>
            <a:ext cx="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81550" y="2887664"/>
            <a:ext cx="0" cy="18415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79963" y="3238500"/>
            <a:ext cx="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4475163" y="3484563"/>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0800000">
            <a:off x="4078290" y="3482976"/>
            <a:ext cx="250825" cy="31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10800000">
            <a:off x="4017963" y="2876550"/>
            <a:ext cx="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a:off x="4017963" y="3225801"/>
            <a:ext cx="0" cy="18415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003" name="TextBox 25"/>
          <p:cNvSpPr txBox="1">
            <a:spLocks noChangeArrowheads="1"/>
          </p:cNvSpPr>
          <p:nvPr/>
        </p:nvSpPr>
        <p:spPr bwMode="auto">
          <a:xfrm>
            <a:off x="3265489" y="2654301"/>
            <a:ext cx="26161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1200">
                <a:solidFill>
                  <a:srgbClr val="FF0000"/>
                </a:solidFill>
                <a:latin typeface="Times New Roman" charset="0"/>
                <a:cs typeface="Times New Roman" charset="0"/>
              </a:rPr>
              <a:t>x</a:t>
            </a:r>
          </a:p>
        </p:txBody>
      </p:sp>
      <p:sp>
        <p:nvSpPr>
          <p:cNvPr id="38004" name="TextBox 26"/>
          <p:cNvSpPr txBox="1">
            <a:spLocks noChangeArrowheads="1"/>
          </p:cNvSpPr>
          <p:nvPr/>
        </p:nvSpPr>
        <p:spPr bwMode="auto">
          <a:xfrm>
            <a:off x="3843338" y="3219451"/>
            <a:ext cx="26161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1200">
                <a:solidFill>
                  <a:srgbClr val="FF0000"/>
                </a:solidFill>
                <a:latin typeface="Times New Roman" charset="0"/>
                <a:cs typeface="Times New Roman" charset="0"/>
              </a:rPr>
              <a:t>x</a:t>
            </a:r>
          </a:p>
        </p:txBody>
      </p:sp>
      <p:sp>
        <p:nvSpPr>
          <p:cNvPr id="38005" name="TextBox 27"/>
          <p:cNvSpPr txBox="1">
            <a:spLocks noChangeArrowheads="1"/>
          </p:cNvSpPr>
          <p:nvPr/>
        </p:nvSpPr>
        <p:spPr bwMode="auto">
          <a:xfrm>
            <a:off x="4495800" y="2668588"/>
            <a:ext cx="26161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1200">
                <a:solidFill>
                  <a:srgbClr val="FF0000"/>
                </a:solidFill>
                <a:latin typeface="Times New Roman" charset="0"/>
                <a:cs typeface="Times New Roman" charset="0"/>
              </a:rPr>
              <a:t>x</a:t>
            </a:r>
          </a:p>
        </p:txBody>
      </p:sp>
      <p:sp>
        <p:nvSpPr>
          <p:cNvPr id="38006" name="TextBox 28"/>
          <p:cNvSpPr txBox="1">
            <a:spLocks noChangeArrowheads="1"/>
          </p:cNvSpPr>
          <p:nvPr/>
        </p:nvSpPr>
        <p:spPr bwMode="auto">
          <a:xfrm>
            <a:off x="3897313" y="2112964"/>
            <a:ext cx="26161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1200">
                <a:solidFill>
                  <a:srgbClr val="FF0000"/>
                </a:solidFill>
                <a:latin typeface="Times New Roman" charset="0"/>
                <a:cs typeface="Times New Roman" charset="0"/>
              </a:rPr>
              <a:t>x</a:t>
            </a:r>
          </a:p>
        </p:txBody>
      </p:sp>
      <p:sp>
        <p:nvSpPr>
          <p:cNvPr id="30" name="TextBox 29"/>
          <p:cNvSpPr txBox="1"/>
          <p:nvPr/>
        </p:nvSpPr>
        <p:spPr>
          <a:xfrm>
            <a:off x="304800" y="1047751"/>
            <a:ext cx="3200400" cy="1588127"/>
          </a:xfrm>
          <a:prstGeom prst="rect">
            <a:avLst/>
          </a:prstGeom>
          <a:noFill/>
        </p:spPr>
        <p:txBody>
          <a:bodyPr>
            <a:spAutoFit/>
          </a:bodyPr>
          <a:lstStyle/>
          <a:p>
            <a:pPr marL="342900" indent="-342900">
              <a:spcBef>
                <a:spcPct val="20000"/>
              </a:spcBef>
              <a:buFont typeface="Arial" pitchFamily="34" charset="0"/>
              <a:buChar char="•"/>
              <a:defRPr/>
            </a:pPr>
            <a:r>
              <a:rPr lang="en-US" sz="1800" kern="0" dirty="0">
                <a:latin typeface="Times New Roman" pitchFamily="18" charset="0"/>
                <a:ea typeface="+mn-ea"/>
                <a:cs typeface="Times New Roman" pitchFamily="18" charset="0"/>
              </a:rPr>
              <a:t>No place to move!</a:t>
            </a:r>
          </a:p>
          <a:p>
            <a:pPr marL="342900" indent="-342900">
              <a:spcBef>
                <a:spcPct val="20000"/>
              </a:spcBef>
              <a:buFont typeface="Arial" pitchFamily="34" charset="0"/>
              <a:buChar char="•"/>
              <a:defRPr/>
            </a:pPr>
            <a:r>
              <a:rPr lang="en-US" sz="1800" kern="0" dirty="0">
                <a:latin typeface="Times New Roman" pitchFamily="18" charset="0"/>
                <a:ea typeface="+mn-ea"/>
                <a:cs typeface="Times New Roman" pitchFamily="18" charset="0"/>
              </a:rPr>
              <a:t>Pick new random index and the same process continues</a:t>
            </a:r>
          </a:p>
          <a:p>
            <a:pPr marL="342900" indent="-342900">
              <a:spcBef>
                <a:spcPct val="20000"/>
              </a:spcBef>
              <a:buFont typeface="Arial" pitchFamily="34" charset="0"/>
              <a:buChar char="•"/>
              <a:defRPr/>
            </a:pPr>
            <a:r>
              <a:rPr lang="en-US" sz="1800" kern="0" dirty="0">
                <a:latin typeface="Times New Roman" pitchFamily="18" charset="0"/>
                <a:ea typeface="+mn-ea"/>
                <a:cs typeface="Times New Roman" pitchFamily="18" charset="0"/>
              </a:rPr>
              <a:t>The loop runs until all the zero cells are visited </a:t>
            </a:r>
          </a:p>
        </p:txBody>
      </p:sp>
      <p:pic>
        <p:nvPicPr>
          <p:cNvPr id="38009" name="Content Placeholder 3"/>
          <p:cNvPicPr>
            <a:picLocks/>
          </p:cNvPicPr>
          <p:nvPr/>
        </p:nvPicPr>
        <p:blipFill>
          <a:blip r:embed="rId3">
            <a:extLst>
              <a:ext uri="{28A0092B-C50C-407E-A947-70E740481C1C}">
                <a14:useLocalDpi xmlns:a14="http://schemas.microsoft.com/office/drawing/2010/main" val="0"/>
              </a:ext>
            </a:extLst>
          </a:blip>
          <a:srcRect l="1889" t="3375" r="54787" b="17210"/>
          <a:stretch>
            <a:fillRect/>
          </a:stretch>
        </p:blipFill>
        <p:spPr bwMode="auto">
          <a:xfrm>
            <a:off x="6781802" y="1047751"/>
            <a:ext cx="2093913" cy="1995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7060580" y="3105150"/>
            <a:ext cx="2057400" cy="276999"/>
          </a:xfrm>
          <a:prstGeom prst="rect">
            <a:avLst/>
          </a:prstGeom>
          <a:noFill/>
        </p:spPr>
        <p:txBody>
          <a:bodyPr wrap="square" rtlCol="0">
            <a:spAutoFit/>
          </a:bodyPr>
          <a:lstStyle/>
          <a:p>
            <a:r>
              <a:rPr lang="en-US" sz="1200" dirty="0" smtClean="0"/>
              <a:t>Sample Maze</a:t>
            </a:r>
            <a:endParaRPr lang="en-US" sz="12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4"/>
          <p:cNvSpPr>
            <a:spLocks noChangeArrowheads="1"/>
          </p:cNvSpPr>
          <p:nvPr/>
        </p:nvSpPr>
        <p:spPr bwMode="auto">
          <a:xfrm>
            <a:off x="685800" y="1333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dirty="0">
                <a:solidFill>
                  <a:schemeClr val="tx2"/>
                </a:solidFill>
                <a:latin typeface="Times" charset="0"/>
                <a:ea typeface="Osaka" charset="0"/>
                <a:cs typeface="Osaka" charset="0"/>
              </a:rPr>
              <a:t>Bugs</a:t>
            </a:r>
            <a:endParaRPr lang="en-US" sz="4200" dirty="0">
              <a:solidFill>
                <a:schemeClr val="tx2"/>
              </a:solidFill>
              <a:latin typeface="Times" charset="0"/>
              <a:ea typeface="Osaka" charset="0"/>
              <a:cs typeface="Osaka" charset="0"/>
            </a:endParaRPr>
          </a:p>
        </p:txBody>
      </p:sp>
      <p:sp>
        <p:nvSpPr>
          <p:cNvPr id="38914" name="TextBox 31"/>
          <p:cNvSpPr txBox="1">
            <a:spLocks noChangeArrowheads="1"/>
          </p:cNvSpPr>
          <p:nvPr/>
        </p:nvSpPr>
        <p:spPr bwMode="auto">
          <a:xfrm>
            <a:off x="838200" y="819151"/>
            <a:ext cx="3048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1800">
                <a:latin typeface="Times New Roman" charset="0"/>
                <a:cs typeface="Times New Roman" charset="0"/>
              </a:rPr>
              <a:t>Bug: There is always a path along the corner</a:t>
            </a:r>
          </a:p>
        </p:txBody>
      </p:sp>
      <p:sp>
        <p:nvSpPr>
          <p:cNvPr id="38915" name="TextBox 33"/>
          <p:cNvSpPr txBox="1">
            <a:spLocks noChangeArrowheads="1"/>
          </p:cNvSpPr>
          <p:nvPr/>
        </p:nvSpPr>
        <p:spPr bwMode="auto">
          <a:xfrm>
            <a:off x="5105400" y="839788"/>
            <a:ext cx="35814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1800">
                <a:latin typeface="Times New Roman" charset="0"/>
                <a:cs typeface="Times New Roman" charset="0"/>
              </a:rPr>
              <a:t>Fix: Creating wall at the 4 corners and midpoints of top and bottom</a:t>
            </a:r>
          </a:p>
        </p:txBody>
      </p:sp>
      <p:pic>
        <p:nvPicPr>
          <p:cNvPr id="389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779588"/>
            <a:ext cx="2908300" cy="2849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809750"/>
            <a:ext cx="289560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662436"/>
            <a:ext cx="4114800" cy="4042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37" name="Rectangle 4"/>
          <p:cNvSpPr>
            <a:spLocks noChangeArrowheads="1"/>
          </p:cNvSpPr>
          <p:nvPr/>
        </p:nvSpPr>
        <p:spPr bwMode="auto">
          <a:xfrm>
            <a:off x="685800" y="1333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dirty="0">
                <a:solidFill>
                  <a:schemeClr val="tx2"/>
                </a:solidFill>
                <a:latin typeface="Times" charset="0"/>
                <a:ea typeface="Osaka" charset="0"/>
                <a:cs typeface="Osaka" charset="0"/>
              </a:rPr>
              <a:t>Bugs</a:t>
            </a:r>
            <a:endParaRPr lang="en-US" sz="4200" dirty="0">
              <a:solidFill>
                <a:schemeClr val="tx2"/>
              </a:solidFill>
              <a:latin typeface="Times" charset="0"/>
              <a:ea typeface="Osaka" charset="0"/>
              <a:cs typeface="Osaka" charset="0"/>
            </a:endParaRPr>
          </a:p>
        </p:txBody>
      </p:sp>
      <p:sp>
        <p:nvSpPr>
          <p:cNvPr id="39938" name="TextBox 31"/>
          <p:cNvSpPr txBox="1">
            <a:spLocks noChangeArrowheads="1"/>
          </p:cNvSpPr>
          <p:nvPr/>
        </p:nvSpPr>
        <p:spPr bwMode="auto">
          <a:xfrm>
            <a:off x="609600" y="819150"/>
            <a:ext cx="31242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1800">
                <a:latin typeface="Times New Roman" charset="0"/>
                <a:cs typeface="Times New Roman" charset="0"/>
              </a:rPr>
              <a:t>Bug: No path available at times</a:t>
            </a:r>
          </a:p>
        </p:txBody>
      </p:sp>
      <p:pic>
        <p:nvPicPr>
          <p:cNvPr id="3994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809750"/>
            <a:ext cx="289560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4"/>
          <p:cNvSpPr>
            <a:spLocks noChangeArrowheads="1"/>
          </p:cNvSpPr>
          <p:nvPr/>
        </p:nvSpPr>
        <p:spPr bwMode="auto">
          <a:xfrm>
            <a:off x="685800" y="133350"/>
            <a:ext cx="19050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dirty="0" smtClean="0">
                <a:solidFill>
                  <a:schemeClr val="tx2"/>
                </a:solidFill>
                <a:latin typeface="Times" charset="0"/>
                <a:ea typeface="Osaka" charset="0"/>
                <a:cs typeface="Osaka" charset="0"/>
              </a:rPr>
              <a:t>Fix</a:t>
            </a:r>
            <a:endParaRPr lang="en-US" sz="4200" dirty="0">
              <a:solidFill>
                <a:schemeClr val="tx2"/>
              </a:solidFill>
              <a:latin typeface="Times" charset="0"/>
              <a:ea typeface="Osaka" charset="0"/>
              <a:cs typeface="Osaka" charset="0"/>
            </a:endParaRPr>
          </a:p>
        </p:txBody>
      </p:sp>
      <p:sp>
        <p:nvSpPr>
          <p:cNvPr id="39939" name="TextBox 33"/>
          <p:cNvSpPr txBox="1">
            <a:spLocks noChangeArrowheads="1"/>
          </p:cNvSpPr>
          <p:nvPr/>
        </p:nvSpPr>
        <p:spPr bwMode="auto">
          <a:xfrm>
            <a:off x="2362200" y="971550"/>
            <a:ext cx="4191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lgn="ctr"/>
            <a:r>
              <a:rPr lang="en-US" sz="1800" dirty="0" smtClean="0">
                <a:latin typeface="Times New Roman" charset="0"/>
                <a:cs typeface="Times New Roman" charset="0"/>
              </a:rPr>
              <a:t>Now there is a path</a:t>
            </a:r>
            <a:endParaRPr lang="en-US" sz="1800" dirty="0">
              <a:latin typeface="Times New Roman" charset="0"/>
              <a:cs typeface="Times New Roman"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581151"/>
            <a:ext cx="2971800" cy="2853829"/>
          </a:xfrm>
          <a:prstGeom prst="rect">
            <a:avLst/>
          </a:prstGeom>
        </p:spPr>
      </p:pic>
    </p:spTree>
    <p:extLst>
      <p:ext uri="{BB962C8B-B14F-4D97-AF65-F5344CB8AC3E}">
        <p14:creationId xmlns:p14="http://schemas.microsoft.com/office/powerpoint/2010/main" val="2791809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4"/>
          <p:cNvSpPr>
            <a:spLocks noChangeArrowheads="1"/>
          </p:cNvSpPr>
          <p:nvPr/>
        </p:nvSpPr>
        <p:spPr bwMode="auto">
          <a:xfrm>
            <a:off x="685800" y="1333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dirty="0">
                <a:solidFill>
                  <a:schemeClr val="tx2"/>
                </a:solidFill>
                <a:latin typeface="Times" charset="0"/>
                <a:ea typeface="Osaka" charset="0"/>
                <a:cs typeface="Osaka" charset="0"/>
              </a:rPr>
              <a:t>Maze Levels</a:t>
            </a:r>
            <a:endParaRPr lang="en-US" sz="4200" dirty="0">
              <a:solidFill>
                <a:schemeClr val="tx2"/>
              </a:solidFill>
              <a:latin typeface="Times" charset="0"/>
              <a:ea typeface="Osaka" charset="0"/>
              <a:cs typeface="Osaka" charset="0"/>
            </a:endParaRP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l="1987" t="3712" r="54796" b="17281"/>
          <a:stretch>
            <a:fillRect/>
          </a:stretch>
        </p:blipFill>
        <p:spPr bwMode="auto">
          <a:xfrm>
            <a:off x="2514600" y="895351"/>
            <a:ext cx="1638300" cy="168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l="1927" t="4005" r="54849" b="17068"/>
          <a:stretch>
            <a:fillRect/>
          </a:stretch>
        </p:blipFill>
        <p:spPr bwMode="auto">
          <a:xfrm>
            <a:off x="4876800" y="895351"/>
            <a:ext cx="1639888" cy="168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4" name="Picture 4"/>
          <p:cNvPicPr>
            <a:picLocks noChangeAspect="1" noChangeArrowheads="1"/>
          </p:cNvPicPr>
          <p:nvPr/>
        </p:nvPicPr>
        <p:blipFill>
          <a:blip r:embed="rId5">
            <a:extLst>
              <a:ext uri="{28A0092B-C50C-407E-A947-70E740481C1C}">
                <a14:useLocalDpi xmlns:a14="http://schemas.microsoft.com/office/drawing/2010/main" val="0"/>
              </a:ext>
            </a:extLst>
          </a:blip>
          <a:srcRect l="1898" t="3171" r="54912" b="17180"/>
          <a:stretch>
            <a:fillRect/>
          </a:stretch>
        </p:blipFill>
        <p:spPr bwMode="auto">
          <a:xfrm>
            <a:off x="2514600" y="2800351"/>
            <a:ext cx="1639888" cy="170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5" name="Picture 5"/>
          <p:cNvPicPr>
            <a:picLocks noChangeAspect="1" noChangeArrowheads="1"/>
          </p:cNvPicPr>
          <p:nvPr/>
        </p:nvPicPr>
        <p:blipFill>
          <a:blip r:embed="rId6">
            <a:extLst>
              <a:ext uri="{28A0092B-C50C-407E-A947-70E740481C1C}">
                <a14:useLocalDpi xmlns:a14="http://schemas.microsoft.com/office/drawing/2010/main" val="0"/>
              </a:ext>
            </a:extLst>
          </a:blip>
          <a:srcRect l="1984" t="3275" r="54863" b="17436"/>
          <a:stretch>
            <a:fillRect/>
          </a:stretch>
        </p:blipFill>
        <p:spPr bwMode="auto">
          <a:xfrm>
            <a:off x="4876800" y="2800350"/>
            <a:ext cx="1639888" cy="1695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4000" dirty="0">
                <a:latin typeface="Times" charset="0"/>
                <a:ea typeface="Osaka" charset="0"/>
                <a:cs typeface="Osaka" charset="0"/>
              </a:rPr>
              <a:t>A-star algorithm</a:t>
            </a:r>
          </a:p>
        </p:txBody>
      </p:sp>
      <p:sp>
        <p:nvSpPr>
          <p:cNvPr id="6147" name="Content Placeholder 5"/>
          <p:cNvSpPr>
            <a:spLocks noGrp="1"/>
          </p:cNvSpPr>
          <p:nvPr>
            <p:ph idx="1"/>
          </p:nvPr>
        </p:nvSpPr>
        <p:spPr bwMode="auto">
          <a:xfrm>
            <a:off x="457200" y="971551"/>
            <a:ext cx="8229600" cy="362307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buFontTx/>
              <a:buChar char="•"/>
            </a:pPr>
            <a:r>
              <a:rPr lang="en-US" sz="1800" dirty="0">
                <a:latin typeface="75 Helvetica Bold" charset="0"/>
                <a:ea typeface="Osaka" charset="0"/>
                <a:cs typeface="Osaka" charset="0"/>
              </a:rPr>
              <a:t>The A* algorithm uses a best-first search to find the least-cost path from an initial position to a final position using a heuristic function to guide itself. </a:t>
            </a:r>
          </a:p>
          <a:p>
            <a:pPr>
              <a:buFontTx/>
              <a:buChar char="•"/>
            </a:pPr>
            <a:r>
              <a:rPr lang="en-US" sz="1800" dirty="0">
                <a:latin typeface="75 Helvetica Bold" charset="0"/>
                <a:ea typeface="Osaka" charset="0"/>
                <a:cs typeface="Osaka" charset="0"/>
              </a:rPr>
              <a:t>It is mathematically represented as f(n) = g(n) + h(n)</a:t>
            </a:r>
          </a:p>
          <a:p>
            <a:pPr>
              <a:buFontTx/>
              <a:buChar char="•"/>
            </a:pPr>
            <a:r>
              <a:rPr lang="en-US" sz="1800" dirty="0" smtClean="0">
                <a:latin typeface="75 Helvetica Bold" charset="0"/>
                <a:ea typeface="Osaka" charset="0"/>
                <a:cs typeface="Osaka" charset="0"/>
              </a:rPr>
              <a:t>As </a:t>
            </a:r>
            <a:r>
              <a:rPr lang="en-US" sz="1800" dirty="0">
                <a:latin typeface="75 Helvetica Bold" charset="0"/>
                <a:ea typeface="Osaka" charset="0"/>
                <a:cs typeface="Osaka" charset="0"/>
              </a:rPr>
              <a:t>the algorithm travels through the grid, it builds up a tree of partial paths. </a:t>
            </a:r>
          </a:p>
          <a:p>
            <a:pPr>
              <a:buFontTx/>
              <a:buChar char="•"/>
            </a:pPr>
            <a:r>
              <a:rPr lang="en-US" sz="1800" dirty="0">
                <a:latin typeface="75 Helvetica Bold" charset="0"/>
                <a:ea typeface="Osaka" charset="0"/>
                <a:cs typeface="Osaka" charset="0"/>
              </a:rPr>
              <a:t>Each end of this tree is a part of the open set which are sorted as per the least cost.</a:t>
            </a:r>
          </a:p>
          <a:p>
            <a:pPr>
              <a:buFontTx/>
              <a:buChar char="•"/>
            </a:pPr>
            <a:r>
              <a:rPr lang="en-US" sz="1800" dirty="0">
                <a:latin typeface="75 Helvetica Bold" charset="0"/>
                <a:ea typeface="Osaka" charset="0"/>
                <a:cs typeface="Osaka" charset="0"/>
              </a:rPr>
              <a:t>The lowest f(n) is chosen as the next node which again builds a tree of its neighbors. </a:t>
            </a:r>
          </a:p>
          <a:p>
            <a:pPr marL="0" indent="0"/>
            <a:endParaRPr lang="en-US" sz="2400" dirty="0">
              <a:latin typeface="75 Helvetica Bold" charset="0"/>
              <a:ea typeface="Osaka" charset="0"/>
              <a:cs typeface="Osaka" charset="0"/>
            </a:endParaRPr>
          </a:p>
        </p:txBody>
      </p:sp>
    </p:spTree>
    <p:extLst>
      <p:ext uri="{BB962C8B-B14F-4D97-AF65-F5344CB8AC3E}">
        <p14:creationId xmlns:p14="http://schemas.microsoft.com/office/powerpoint/2010/main" val="794105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p:cNvSpPr>
          <p:nvPr>
            <p:ph type="title"/>
          </p:nvPr>
        </p:nvSpPr>
        <p:spPr bwMode="auto">
          <a:xfrm>
            <a:off x="457200" y="206375"/>
            <a:ext cx="8229600"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4000">
                <a:latin typeface="Times" charset="0"/>
                <a:ea typeface="Osaka" charset="0"/>
                <a:cs typeface="Osaka" charset="0"/>
              </a:rPr>
              <a:t>Game</a:t>
            </a:r>
          </a:p>
        </p:txBody>
      </p:sp>
      <p:sp>
        <p:nvSpPr>
          <p:cNvPr id="6146" name="Content Placeholder 2"/>
          <p:cNvSpPr>
            <a:spLocks noGrp="1"/>
          </p:cNvSpPr>
          <p:nvPr>
            <p:ph idx="1"/>
          </p:nvPr>
        </p:nvSpPr>
        <p:spPr bwMode="auto">
          <a:xfrm>
            <a:off x="457200" y="1200151"/>
            <a:ext cx="8229600" cy="33940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1800" dirty="0">
                <a:latin typeface="Times" charset="0"/>
                <a:ea typeface="Osaka" charset="0"/>
                <a:cs typeface="Times" charset="0"/>
              </a:rPr>
              <a:t>Aim: To beat the computer in a race through a maze.</a:t>
            </a:r>
          </a:p>
          <a:p>
            <a:r>
              <a:rPr lang="en-US" sz="1800" dirty="0">
                <a:latin typeface="Times" charset="0"/>
                <a:ea typeface="Osaka" charset="0"/>
                <a:cs typeface="Times" charset="0"/>
              </a:rPr>
              <a:t>Features: </a:t>
            </a:r>
          </a:p>
          <a:p>
            <a:pPr lvl="1">
              <a:buFont typeface="Arial" charset="0"/>
              <a:buChar char="•"/>
            </a:pPr>
            <a:r>
              <a:rPr lang="en-US" sz="1800" dirty="0" smtClean="0">
                <a:latin typeface="Times" charset="0"/>
                <a:ea typeface="ＭＳ Ｐゴシック" charset="0"/>
                <a:cs typeface="Times" charset="0"/>
              </a:rPr>
              <a:t>Random Maze generation</a:t>
            </a:r>
            <a:endParaRPr lang="en-US" sz="1800" dirty="0">
              <a:latin typeface="Times" charset="0"/>
              <a:ea typeface="ＭＳ Ｐゴシック" charset="0"/>
              <a:cs typeface="Times" charset="0"/>
            </a:endParaRPr>
          </a:p>
          <a:p>
            <a:pPr lvl="1">
              <a:buFont typeface="Arial" charset="0"/>
              <a:buChar char="•"/>
            </a:pPr>
            <a:r>
              <a:rPr lang="en-US" sz="1800" dirty="0">
                <a:latin typeface="Times" charset="0"/>
                <a:ea typeface="ＭＳ Ｐゴシック" charset="0"/>
                <a:cs typeface="Times" charset="0"/>
              </a:rPr>
              <a:t>Levels of increasing difficulty</a:t>
            </a:r>
          </a:p>
          <a:p>
            <a:pPr lvl="1">
              <a:buFont typeface="Arial" charset="0"/>
              <a:buChar char="•"/>
            </a:pPr>
            <a:r>
              <a:rPr lang="en-US" sz="1800" dirty="0">
                <a:latin typeface="Times" charset="0"/>
                <a:ea typeface="ＭＳ Ｐゴシック" charset="0"/>
                <a:cs typeface="Times" charset="0"/>
              </a:rPr>
              <a:t>Tutorial to guide the user how to play the game</a:t>
            </a:r>
          </a:p>
          <a:p>
            <a:pPr lvl="1">
              <a:buFont typeface="Arial" charset="0"/>
              <a:buChar char="•"/>
            </a:pPr>
            <a:r>
              <a:rPr lang="en-US" sz="1800" dirty="0">
                <a:latin typeface="Times" charset="0"/>
                <a:ea typeface="ＭＳ Ｐゴシック" charset="0"/>
                <a:cs typeface="Times" charset="0"/>
              </a:rPr>
              <a:t>Feature to save and load the game</a:t>
            </a:r>
          </a:p>
          <a:p>
            <a:pPr lvl="1">
              <a:buFont typeface="Arial" charset="0"/>
              <a:buChar char="•"/>
            </a:pPr>
            <a:r>
              <a:rPr lang="en-US" sz="1800" dirty="0">
                <a:latin typeface="Times" charset="0"/>
                <a:ea typeface="ＭＳ Ｐゴシック" charset="0"/>
                <a:cs typeface="Times" charset="0"/>
              </a:rPr>
              <a:t>Scoreboard to display and compare performance of players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a:latin typeface="Times" charset="0"/>
                <a:ea typeface="Osaka" charset="0"/>
                <a:cs typeface="Osaka" charset="0"/>
              </a:rPr>
              <a:t>Calculation of f(n) and Graphical Representation</a:t>
            </a:r>
          </a:p>
        </p:txBody>
      </p:sp>
      <p:pic>
        <p:nvPicPr>
          <p:cNvPr id="7171"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1" y="1543050"/>
            <a:ext cx="4416425" cy="23431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2"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3575" y="1543050"/>
            <a:ext cx="2971800" cy="222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67054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xfrm>
            <a:off x="457200" y="114300"/>
            <a:ext cx="8229600" cy="52863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Times" charset="0"/>
                <a:ea typeface="Osaka" charset="0"/>
                <a:cs typeface="Osaka" charset="0"/>
              </a:rPr>
              <a:t>Flow Chart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65328338"/>
              </p:ext>
            </p:extLst>
          </p:nvPr>
        </p:nvGraphicFramePr>
        <p:xfrm>
          <a:off x="228600" y="742950"/>
          <a:ext cx="8790214" cy="3776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Connector 12"/>
          <p:cNvCxnSpPr/>
          <p:nvPr/>
        </p:nvCxnSpPr>
        <p:spPr bwMode="auto">
          <a:xfrm flipH="1" flipV="1">
            <a:off x="2743200" y="3714750"/>
            <a:ext cx="228600" cy="304800"/>
          </a:xfrm>
          <a:prstGeom prst="line">
            <a:avLst/>
          </a:prstGeom>
          <a:solidFill>
            <a:schemeClr val="accent1"/>
          </a:solidFill>
          <a:ln w="19050" cap="flat" cmpd="sng" algn="ctr">
            <a:solidFill>
              <a:schemeClr val="accent6"/>
            </a:solidFill>
            <a:prstDash val="solid"/>
            <a:round/>
            <a:headEnd type="none" w="med" len="med"/>
            <a:tailEnd type="none" w="med" len="med"/>
          </a:ln>
          <a:effectLst/>
        </p:spPr>
      </p:cxnSp>
    </p:spTree>
    <p:extLst>
      <p:ext uri="{BB962C8B-B14F-4D97-AF65-F5344CB8AC3E}">
        <p14:creationId xmlns:p14="http://schemas.microsoft.com/office/powerpoint/2010/main" val="24542671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bwMode="auto">
          <a:xfrm>
            <a:off x="457200" y="206375"/>
            <a:ext cx="8229600"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4000" dirty="0">
                <a:latin typeface="Times" charset="0"/>
                <a:ea typeface="Osaka" charset="0"/>
                <a:cs typeface="Osaka" charset="0"/>
              </a:rPr>
              <a:t>Robot</a:t>
            </a:r>
          </a:p>
        </p:txBody>
      </p:sp>
      <p:sp>
        <p:nvSpPr>
          <p:cNvPr id="16386" name="Content Placeholder 2"/>
          <p:cNvSpPr>
            <a:spLocks noGrp="1"/>
          </p:cNvSpPr>
          <p:nvPr>
            <p:ph idx="1"/>
          </p:nvPr>
        </p:nvSpPr>
        <p:spPr bwMode="auto">
          <a:xfrm>
            <a:off x="457200" y="1200151"/>
            <a:ext cx="8229600" cy="33940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0" indent="0"/>
            <a:r>
              <a:rPr lang="en-US" dirty="0">
                <a:latin typeface="75 Helvetica Bold" charset="0"/>
                <a:ea typeface="Osaka" charset="0"/>
                <a:cs typeface="Osaka" charset="0"/>
              </a:rPr>
              <a:t> </a:t>
            </a:r>
            <a:r>
              <a:rPr lang="en-US" sz="1800" dirty="0">
                <a:latin typeface="Times" charset="0"/>
                <a:ea typeface="Osaka" charset="0"/>
                <a:cs typeface="Times" charset="0"/>
              </a:rPr>
              <a:t>Computer Robot:</a:t>
            </a:r>
          </a:p>
          <a:p>
            <a:pPr lvl="1">
              <a:buFont typeface="Arial" charset="0"/>
              <a:buChar char="•"/>
            </a:pPr>
            <a:r>
              <a:rPr lang="en-US" sz="1800" dirty="0">
                <a:latin typeface="Times" charset="0"/>
                <a:ea typeface="ＭＳ Ｐゴシック" charset="0"/>
                <a:cs typeface="Times" charset="0"/>
              </a:rPr>
              <a:t>Path decided by the A-star algorithm</a:t>
            </a:r>
            <a:r>
              <a:rPr lang="en-US" sz="1800" dirty="0" smtClean="0">
                <a:latin typeface="Times" charset="0"/>
                <a:ea typeface="ＭＳ Ｐゴシック" charset="0"/>
                <a:cs typeface="Times" charset="0"/>
              </a:rPr>
              <a:t>.</a:t>
            </a:r>
          </a:p>
          <a:p>
            <a:pPr lvl="1">
              <a:buFont typeface="Arial" charset="0"/>
              <a:buChar char="•"/>
            </a:pPr>
            <a:r>
              <a:rPr lang="en-US" sz="1800" dirty="0" smtClean="0">
                <a:latin typeface="Times" charset="0"/>
                <a:ea typeface="ＭＳ Ｐゴシック" charset="0"/>
                <a:cs typeface="Times" charset="0"/>
              </a:rPr>
              <a:t>Hashing </a:t>
            </a:r>
            <a:endParaRPr lang="en-US" sz="1800" dirty="0">
              <a:latin typeface="Times" charset="0"/>
              <a:ea typeface="ＭＳ Ｐゴシック" charset="0"/>
              <a:cs typeface="Times" charset="0"/>
            </a:endParaRPr>
          </a:p>
          <a:p>
            <a:pPr lvl="1">
              <a:buFont typeface="Arial" charset="0"/>
              <a:buChar char="•"/>
            </a:pPr>
            <a:r>
              <a:rPr lang="en-US" sz="1800" dirty="0">
                <a:latin typeface="Times" charset="0"/>
                <a:ea typeface="ＭＳ Ｐゴシック" charset="0"/>
                <a:cs typeface="Times" charset="0"/>
              </a:rPr>
              <a:t>Movement decided by the </a:t>
            </a:r>
            <a:r>
              <a:rPr lang="en-US" sz="1800" dirty="0" smtClean="0">
                <a:latin typeface="Times" charset="0"/>
                <a:ea typeface="ＭＳ Ｐゴシック" charset="0"/>
                <a:cs typeface="Times" charset="0"/>
              </a:rPr>
              <a:t>vector path.</a:t>
            </a:r>
            <a:endParaRPr lang="en-US" sz="1800" dirty="0">
              <a:latin typeface="Times" charset="0"/>
              <a:ea typeface="ＭＳ Ｐゴシック" charset="0"/>
              <a:cs typeface="Times" charset="0"/>
            </a:endParaRPr>
          </a:p>
          <a:p>
            <a:pPr lvl="1">
              <a:buFont typeface="Arial" charset="0"/>
              <a:buChar char="•"/>
            </a:pPr>
            <a:r>
              <a:rPr lang="en-US" sz="1800" dirty="0">
                <a:latin typeface="Times" charset="0"/>
                <a:ea typeface="ＭＳ Ｐゴシック" charset="0"/>
                <a:cs typeface="Times" charset="0"/>
              </a:rPr>
              <a:t>Speed of computer slower than the human robot.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bwMode="auto">
          <a:xfrm>
            <a:off x="457200" y="206375"/>
            <a:ext cx="2057400"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4000" dirty="0">
                <a:latin typeface="Times" charset="0"/>
                <a:ea typeface="Osaka" charset="0"/>
                <a:cs typeface="Osaka" charset="0"/>
              </a:rPr>
              <a:t>Robot</a:t>
            </a:r>
          </a:p>
        </p:txBody>
      </p:sp>
      <p:sp>
        <p:nvSpPr>
          <p:cNvPr id="15362" name="Content Placeholder 2"/>
          <p:cNvSpPr>
            <a:spLocks noGrp="1"/>
          </p:cNvSpPr>
          <p:nvPr>
            <p:ph idx="1"/>
          </p:nvPr>
        </p:nvSpPr>
        <p:spPr bwMode="auto">
          <a:xfrm>
            <a:off x="457200" y="1200151"/>
            <a:ext cx="8229600" cy="33940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just"/>
            <a:r>
              <a:rPr lang="en-US" sz="1800" dirty="0">
                <a:latin typeface="Times" charset="0"/>
                <a:ea typeface="Osaka" charset="0"/>
                <a:cs typeface="Times" charset="0"/>
              </a:rPr>
              <a:t>Human Robot:</a:t>
            </a:r>
          </a:p>
          <a:p>
            <a:pPr lvl="1" algn="just">
              <a:buFont typeface="Arial" charset="0"/>
              <a:buChar char="•"/>
            </a:pPr>
            <a:r>
              <a:rPr lang="en-US" sz="1800" dirty="0">
                <a:latin typeface="Times" charset="0"/>
                <a:ea typeface="ＭＳ Ｐゴシック" charset="0"/>
                <a:cs typeface="Times" charset="0"/>
              </a:rPr>
              <a:t>Has </a:t>
            </a:r>
            <a:r>
              <a:rPr lang="en-US" sz="1800" dirty="0" smtClean="0">
                <a:latin typeface="Times" charset="0"/>
                <a:ea typeface="ＭＳ Ｐゴシック" charset="0"/>
                <a:cs typeface="Times" charset="0"/>
              </a:rPr>
              <a:t>two </a:t>
            </a:r>
            <a:r>
              <a:rPr lang="en-US" sz="1800" dirty="0">
                <a:latin typeface="Times" charset="0"/>
                <a:ea typeface="ＭＳ Ｐゴシック" charset="0"/>
                <a:cs typeface="Times" charset="0"/>
              </a:rPr>
              <a:t>degrees of </a:t>
            </a:r>
            <a:r>
              <a:rPr lang="en-US" sz="1800" dirty="0" smtClean="0">
                <a:latin typeface="Times" charset="0"/>
                <a:ea typeface="ＭＳ Ｐゴシック" charset="0"/>
                <a:cs typeface="Times" charset="0"/>
              </a:rPr>
              <a:t>freedom. </a:t>
            </a:r>
          </a:p>
          <a:p>
            <a:pPr lvl="1" algn="just">
              <a:buFont typeface="Arial" charset="0"/>
              <a:buChar char="•"/>
            </a:pPr>
            <a:r>
              <a:rPr lang="en-US" sz="1800" dirty="0" smtClean="0">
                <a:latin typeface="Times" charset="0"/>
                <a:ea typeface="ＭＳ Ｐゴシック" charset="0"/>
                <a:cs typeface="Times" charset="0"/>
              </a:rPr>
              <a:t>Each </a:t>
            </a:r>
            <a:r>
              <a:rPr lang="en-US" sz="1800" dirty="0">
                <a:latin typeface="Times" charset="0"/>
                <a:ea typeface="ＭＳ Ｐゴシック" charset="0"/>
                <a:cs typeface="Times" charset="0"/>
              </a:rPr>
              <a:t>arrow key is assigned a particular function for effective </a:t>
            </a:r>
            <a:r>
              <a:rPr lang="en-US" sz="1800" dirty="0" smtClean="0">
                <a:latin typeface="Times" charset="0"/>
                <a:ea typeface="ＭＳ Ｐゴシック" charset="0"/>
                <a:cs typeface="Times" charset="0"/>
              </a:rPr>
              <a:t>navigation</a:t>
            </a:r>
          </a:p>
          <a:p>
            <a:pPr lvl="1" algn="just">
              <a:buFont typeface="Arial" charset="0"/>
              <a:buChar char="•"/>
            </a:pPr>
            <a:r>
              <a:rPr lang="en-US" sz="1800" dirty="0" smtClean="0">
                <a:latin typeface="Times" charset="0"/>
                <a:ea typeface="ＭＳ Ｐゴシック" charset="0"/>
                <a:cs typeface="Times" charset="0"/>
              </a:rPr>
              <a:t>The speed of the robot is pre-decided by the forward vector for movement</a:t>
            </a:r>
            <a:endParaRPr lang="en-US" sz="1800" dirty="0">
              <a:latin typeface="Times" charset="0"/>
              <a:ea typeface="ＭＳ Ｐゴシック" charset="0"/>
              <a:cs typeface="Times" charset="0"/>
            </a:endParaRPr>
          </a:p>
          <a:p>
            <a:pPr lvl="1" algn="just">
              <a:buFont typeface="Arial" charset="0"/>
              <a:buChar char="•"/>
            </a:pPr>
            <a:r>
              <a:rPr lang="en-US" sz="1800" dirty="0">
                <a:latin typeface="Times" charset="0"/>
                <a:ea typeface="ＭＳ Ｐゴシック" charset="0"/>
                <a:cs typeface="Times" charset="0"/>
              </a:rPr>
              <a:t>Camera angle helps the user to navigate through the maze</a:t>
            </a:r>
          </a:p>
          <a:p>
            <a:pPr lvl="1" algn="just">
              <a:buFont typeface="Arial" charset="0"/>
              <a:buChar char="•"/>
            </a:pPr>
            <a:r>
              <a:rPr lang="en-US" sz="1800" dirty="0">
                <a:latin typeface="Times" charset="0"/>
                <a:ea typeface="ＭＳ Ｐゴシック" charset="0"/>
                <a:cs typeface="Times" charset="0"/>
              </a:rPr>
              <a:t>Maze mini-map helps the user to visualize the position of both robots in the entire </a:t>
            </a:r>
            <a:r>
              <a:rPr lang="en-US" sz="1800" dirty="0" smtClean="0">
                <a:latin typeface="Times" charset="0"/>
                <a:ea typeface="ＭＳ Ｐゴシック" charset="0"/>
                <a:cs typeface="Times" charset="0"/>
              </a:rPr>
              <a:t>maze</a:t>
            </a:r>
            <a:endParaRPr lang="en-US" sz="2000" dirty="0">
              <a:latin typeface="Arial" charset="0"/>
              <a:ea typeface="Osaka" charset="0"/>
              <a:cs typeface="Osaka" charset="0"/>
            </a:endParaRPr>
          </a:p>
          <a:p>
            <a:pPr lvl="1" algn="just"/>
            <a:endParaRPr lang="en-US" sz="2000" dirty="0">
              <a:latin typeface="Arial" charset="0"/>
              <a:ea typeface="Osaka" charset="0"/>
              <a:cs typeface="Osaka" charset="0"/>
            </a:endParaRPr>
          </a:p>
          <a:p>
            <a:pPr marL="457200" lvl="1" indent="0" algn="just">
              <a:buNone/>
            </a:pPr>
            <a:endParaRPr lang="en-US" sz="2000" dirty="0">
              <a:latin typeface="Arial" charset="0"/>
              <a:ea typeface="Osaka" charset="0"/>
              <a:cs typeface="Osaka" charset="0"/>
            </a:endParaRPr>
          </a:p>
        </p:txBody>
      </p:sp>
    </p:spTree>
    <p:extLst>
      <p:ext uri="{BB962C8B-B14F-4D97-AF65-F5344CB8AC3E}">
        <p14:creationId xmlns:p14="http://schemas.microsoft.com/office/powerpoint/2010/main" val="2980468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bwMode="auto">
          <a:xfrm>
            <a:off x="457200" y="206375"/>
            <a:ext cx="2895600"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ctr"/>
            <a:r>
              <a:rPr lang="en-US" sz="4000" dirty="0" smtClean="0">
                <a:latin typeface="Times" charset="0"/>
                <a:ea typeface="Osaka" charset="0"/>
                <a:cs typeface="Osaka" charset="0"/>
              </a:rPr>
              <a:t>Bug Fixes</a:t>
            </a:r>
            <a:endParaRPr lang="en-US" sz="4000" dirty="0">
              <a:latin typeface="Times" charset="0"/>
              <a:ea typeface="Osaka" charset="0"/>
              <a:cs typeface="Osaka" charset="0"/>
            </a:endParaRPr>
          </a:p>
        </p:txBody>
      </p:sp>
      <p:sp>
        <p:nvSpPr>
          <p:cNvPr id="15362" name="Content Placeholder 2"/>
          <p:cNvSpPr>
            <a:spLocks noGrp="1"/>
          </p:cNvSpPr>
          <p:nvPr>
            <p:ph idx="1"/>
          </p:nvPr>
        </p:nvSpPr>
        <p:spPr bwMode="auto">
          <a:xfrm>
            <a:off x="76200" y="1047751"/>
            <a:ext cx="8229600" cy="33940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1" algn="just">
              <a:buFont typeface="Arial" charset="0"/>
              <a:buChar char="•"/>
            </a:pPr>
            <a:r>
              <a:rPr lang="en-US" sz="1800" b="1" dirty="0" smtClean="0">
                <a:latin typeface="Times" charset="0"/>
                <a:ea typeface="ＭＳ Ｐゴシック" charset="0"/>
                <a:cs typeface="Times" charset="0"/>
              </a:rPr>
              <a:t>Type Casting error: </a:t>
            </a:r>
            <a:r>
              <a:rPr lang="en-US" sz="1800" dirty="0" smtClean="0">
                <a:latin typeface="Times" charset="0"/>
                <a:ea typeface="ＭＳ Ｐゴシック" charset="0"/>
                <a:cs typeface="Times" charset="0"/>
              </a:rPr>
              <a:t>Incorrect </a:t>
            </a:r>
            <a:r>
              <a:rPr lang="en-US" sz="1800" dirty="0" err="1" smtClean="0">
                <a:latin typeface="Times" charset="0"/>
                <a:ea typeface="ＭＳ Ｐゴシック" charset="0"/>
                <a:cs typeface="Times" charset="0"/>
              </a:rPr>
              <a:t>int</a:t>
            </a:r>
            <a:r>
              <a:rPr lang="en-US" sz="1800" dirty="0" smtClean="0">
                <a:latin typeface="Times" charset="0"/>
                <a:ea typeface="ＭＳ Ｐゴシック" charset="0"/>
                <a:cs typeface="Times" charset="0"/>
              </a:rPr>
              <a:t> values recovered from hashed double value. Fixed  by adding 0.5 to the double value in order to get the correct </a:t>
            </a:r>
            <a:r>
              <a:rPr lang="en-US" sz="1800" dirty="0" err="1" smtClean="0">
                <a:latin typeface="Times" charset="0"/>
                <a:ea typeface="ＭＳ Ｐゴシック" charset="0"/>
                <a:cs typeface="Times" charset="0"/>
              </a:rPr>
              <a:t>int</a:t>
            </a:r>
            <a:r>
              <a:rPr lang="en-US" sz="1800" dirty="0" smtClean="0">
                <a:latin typeface="Times" charset="0"/>
                <a:ea typeface="ＭＳ Ｐゴシック" charset="0"/>
                <a:cs typeface="Times" charset="0"/>
              </a:rPr>
              <a:t> value.</a:t>
            </a:r>
          </a:p>
          <a:p>
            <a:pPr lvl="1" algn="just">
              <a:buFont typeface="Arial" charset="0"/>
              <a:buChar char="•"/>
            </a:pPr>
            <a:r>
              <a:rPr lang="en-US" sz="1800" b="1" dirty="0" smtClean="0">
                <a:latin typeface="Times" charset="0"/>
                <a:ea typeface="ＭＳ Ｐゴシック" charset="0"/>
                <a:cs typeface="Times" charset="0"/>
              </a:rPr>
              <a:t>Closing the visited cells: </a:t>
            </a:r>
            <a:r>
              <a:rPr lang="en-US" sz="1800" dirty="0" smtClean="0">
                <a:latin typeface="Times" charset="0"/>
                <a:ea typeface="ＭＳ Ｐゴシック" charset="0"/>
                <a:cs typeface="Times" charset="0"/>
              </a:rPr>
              <a:t>In the initial version, algorithm would be stuck between two cells, and wrong cells would be filled in the ‘closed’ array, resulting in the wrong path). Fixed by changing the ‘closed’ variable of each node to 1 (which indicated that it had been visited).</a:t>
            </a:r>
          </a:p>
          <a:p>
            <a:pPr lvl="1" algn="just">
              <a:buFont typeface="Arial" charset="0"/>
              <a:buChar char="•"/>
            </a:pPr>
            <a:r>
              <a:rPr lang="en-US" sz="1800" b="1" dirty="0" smtClean="0">
                <a:latin typeface="Times" charset="0"/>
                <a:ea typeface="ＭＳ Ｐゴシック" charset="0"/>
                <a:cs typeface="Times" charset="0"/>
              </a:rPr>
              <a:t>Wrong minimum calculation: </a:t>
            </a:r>
            <a:r>
              <a:rPr lang="en-US" sz="1800" dirty="0" smtClean="0">
                <a:latin typeface="Times" charset="0"/>
                <a:ea typeface="ＭＳ Ｐゴシック" charset="0"/>
                <a:cs typeface="Times" charset="0"/>
              </a:rPr>
              <a:t>Comparison of hashed f-values gave wrong minimum value. Fixed by typecasting double to </a:t>
            </a:r>
            <a:r>
              <a:rPr lang="en-US" sz="1800" dirty="0" err="1" smtClean="0">
                <a:latin typeface="Times" charset="0"/>
                <a:ea typeface="ＭＳ Ｐゴシック" charset="0"/>
                <a:cs typeface="Times" charset="0"/>
              </a:rPr>
              <a:t>int</a:t>
            </a:r>
            <a:r>
              <a:rPr lang="en-US" sz="1800" dirty="0" smtClean="0">
                <a:latin typeface="Times" charset="0"/>
                <a:ea typeface="ＭＳ Ｐゴシック" charset="0"/>
                <a:cs typeface="Times" charset="0"/>
              </a:rPr>
              <a:t> before comparison.</a:t>
            </a:r>
          </a:p>
          <a:p>
            <a:pPr lvl="1" algn="just">
              <a:buFont typeface="Arial" charset="0"/>
              <a:buChar char="•"/>
            </a:pPr>
            <a:r>
              <a:rPr lang="en-US" sz="1800" b="1" dirty="0" smtClean="0">
                <a:latin typeface="Times" charset="0"/>
                <a:ea typeface="ＭＳ Ｐゴシック" charset="0"/>
                <a:cs typeface="Times" charset="0"/>
              </a:rPr>
              <a:t>Wrong boundary conditions: </a:t>
            </a:r>
            <a:r>
              <a:rPr lang="en-US" sz="1800" dirty="0" smtClean="0">
                <a:latin typeface="Times" charset="0"/>
                <a:ea typeface="ＭＳ Ｐゴシック" charset="0"/>
                <a:cs typeface="Times" charset="0"/>
              </a:rPr>
              <a:t>Out of bounds nodes were visited, which crashed the program or gave wrong paths. Fixed by giving correct boundary conditions.</a:t>
            </a:r>
          </a:p>
        </p:txBody>
      </p:sp>
    </p:spTree>
    <p:extLst>
      <p:ext uri="{BB962C8B-B14F-4D97-AF65-F5344CB8AC3E}">
        <p14:creationId xmlns:p14="http://schemas.microsoft.com/office/powerpoint/2010/main" val="2314123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4"/>
          <p:cNvSpPr>
            <a:spLocks noChangeArrowheads="1"/>
          </p:cNvSpPr>
          <p:nvPr/>
        </p:nvSpPr>
        <p:spPr bwMode="auto">
          <a:xfrm>
            <a:off x="381000" y="1333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a:solidFill>
                  <a:schemeClr val="tx2"/>
                </a:solidFill>
                <a:latin typeface="Times" charset="0"/>
                <a:ea typeface="Osaka" charset="0"/>
                <a:cs typeface="Osaka" charset="0"/>
              </a:rPr>
              <a:t>Tutorial</a:t>
            </a:r>
            <a:endParaRPr lang="en-US" sz="4200">
              <a:solidFill>
                <a:schemeClr val="tx2"/>
              </a:solidFill>
              <a:latin typeface="Times" charset="0"/>
              <a:ea typeface="Osaka" charset="0"/>
              <a:cs typeface="Osaka" charset="0"/>
            </a:endParaRPr>
          </a:p>
        </p:txBody>
      </p:sp>
      <p:sp>
        <p:nvSpPr>
          <p:cNvPr id="20482" name="Rectangle 5"/>
          <p:cNvSpPr>
            <a:spLocks noChangeArrowheads="1"/>
          </p:cNvSpPr>
          <p:nvPr/>
        </p:nvSpPr>
        <p:spPr bwMode="auto">
          <a:xfrm>
            <a:off x="1600200" y="1257300"/>
            <a:ext cx="7543800" cy="2628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eaLnBrk="1" hangingPunct="1">
              <a:spcBef>
                <a:spcPct val="20000"/>
              </a:spcBef>
            </a:pPr>
            <a:endParaRPr lang="en-US" sz="1600">
              <a:latin typeface="75 Helvetica Bold" charset="0"/>
              <a:ea typeface="Osaka" charset="0"/>
              <a:cs typeface="Osaka" charset="0"/>
            </a:endParaRPr>
          </a:p>
        </p:txBody>
      </p:sp>
      <p:sp>
        <p:nvSpPr>
          <p:cNvPr id="4" name="Content Placeholder 2"/>
          <p:cNvSpPr txBox="1">
            <a:spLocks/>
          </p:cNvSpPr>
          <p:nvPr/>
        </p:nvSpPr>
        <p:spPr>
          <a:xfrm>
            <a:off x="76200" y="819150"/>
            <a:ext cx="10363200" cy="3600450"/>
          </a:xfrm>
          <a:prstGeom prst="rect">
            <a:avLst/>
          </a:prstGeom>
        </p:spPr>
        <p:txBody>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110" charset="0"/>
                <a:ea typeface="+mn-ea"/>
                <a:cs typeface="+mn-cs"/>
              </a:defRPr>
            </a:lvl2pPr>
            <a:lvl3pPr marL="1143000" indent="-228600" algn="l" rtl="0" eaLnBrk="0" fontAlgn="base" hangingPunct="0">
              <a:spcBef>
                <a:spcPct val="20000"/>
              </a:spcBef>
              <a:spcAft>
                <a:spcPct val="0"/>
              </a:spcAft>
              <a:defRPr sz="2400">
                <a:solidFill>
                  <a:schemeClr val="tx1"/>
                </a:solidFill>
                <a:latin typeface="Arial" pitchFamily="-110" charset="0"/>
                <a:ea typeface="+mn-ea"/>
                <a:cs typeface="+mn-cs"/>
              </a:defRPr>
            </a:lvl3pPr>
            <a:lvl4pPr marL="1600200" indent="-228600" algn="l" rtl="0" eaLnBrk="0" fontAlgn="base" hangingPunct="0">
              <a:spcBef>
                <a:spcPct val="20000"/>
              </a:spcBef>
              <a:spcAft>
                <a:spcPct val="0"/>
              </a:spcAft>
              <a:defRPr sz="2000">
                <a:solidFill>
                  <a:schemeClr val="tx1"/>
                </a:solidFill>
                <a:latin typeface="Arial" pitchFamily="-110" charset="0"/>
                <a:ea typeface="+mn-ea"/>
                <a:cs typeface="+mn-cs"/>
              </a:defRPr>
            </a:lvl4pPr>
            <a:lvl5pPr marL="2057400" indent="-228600" algn="l" rtl="0" eaLnBrk="0" fontAlgn="base" hangingPunct="0">
              <a:spcBef>
                <a:spcPct val="20000"/>
              </a:spcBef>
              <a:spcAft>
                <a:spcPct val="0"/>
              </a:spcAft>
              <a:buChar char="»"/>
              <a:defRPr sz="2000">
                <a:solidFill>
                  <a:schemeClr val="tx1"/>
                </a:solidFill>
                <a:latin typeface="Arial" pitchFamily="-110" charset="0"/>
                <a:ea typeface="+mn-ea"/>
                <a:cs typeface="+mn-cs"/>
              </a:defRPr>
            </a:lvl5pPr>
            <a:lvl6pPr marL="2514600" indent="-228600" algn="l" rtl="0" fontAlgn="base">
              <a:spcBef>
                <a:spcPct val="20000"/>
              </a:spcBef>
              <a:spcAft>
                <a:spcPct val="0"/>
              </a:spcAft>
              <a:buChar char="»"/>
              <a:defRPr sz="2000">
                <a:solidFill>
                  <a:schemeClr val="tx1"/>
                </a:solidFill>
                <a:latin typeface="Arial" pitchFamily="-110" charset="0"/>
                <a:ea typeface="+mn-ea"/>
                <a:cs typeface="+mn-cs"/>
              </a:defRPr>
            </a:lvl6pPr>
            <a:lvl7pPr marL="2971800" indent="-228600" algn="l" rtl="0" fontAlgn="base">
              <a:spcBef>
                <a:spcPct val="20000"/>
              </a:spcBef>
              <a:spcAft>
                <a:spcPct val="0"/>
              </a:spcAft>
              <a:buChar char="»"/>
              <a:defRPr sz="2000">
                <a:solidFill>
                  <a:schemeClr val="tx1"/>
                </a:solidFill>
                <a:latin typeface="Arial" pitchFamily="-110" charset="0"/>
                <a:ea typeface="+mn-ea"/>
                <a:cs typeface="+mn-cs"/>
              </a:defRPr>
            </a:lvl7pPr>
            <a:lvl8pPr marL="3429000" indent="-228600" algn="l" rtl="0" fontAlgn="base">
              <a:spcBef>
                <a:spcPct val="20000"/>
              </a:spcBef>
              <a:spcAft>
                <a:spcPct val="0"/>
              </a:spcAft>
              <a:buChar char="»"/>
              <a:defRPr sz="2000">
                <a:solidFill>
                  <a:schemeClr val="tx1"/>
                </a:solidFill>
                <a:latin typeface="Arial" pitchFamily="-110" charset="0"/>
                <a:ea typeface="+mn-ea"/>
                <a:cs typeface="+mn-cs"/>
              </a:defRPr>
            </a:lvl8pPr>
            <a:lvl9pPr marL="3886200" indent="-228600" algn="l" rtl="0" fontAlgn="base">
              <a:spcBef>
                <a:spcPct val="20000"/>
              </a:spcBef>
              <a:spcAft>
                <a:spcPct val="0"/>
              </a:spcAft>
              <a:buChar char="»"/>
              <a:defRPr sz="2000">
                <a:solidFill>
                  <a:schemeClr val="tx1"/>
                </a:solidFill>
                <a:latin typeface="Arial" pitchFamily="-110" charset="0"/>
                <a:ea typeface="+mn-ea"/>
                <a:cs typeface="+mn-cs"/>
              </a:defRPr>
            </a:lvl9pPr>
          </a:lstStyle>
          <a:p>
            <a:pPr>
              <a:buFont typeface="Arial"/>
              <a:buChar char="•"/>
              <a:defRPr/>
            </a:pPr>
            <a:r>
              <a:rPr lang="en-US" sz="1800" dirty="0" smtClean="0">
                <a:latin typeface="+mj-lt"/>
              </a:rPr>
              <a:t>Runs a simplified maze level</a:t>
            </a:r>
          </a:p>
          <a:p>
            <a:pPr>
              <a:buFont typeface="Arial"/>
              <a:buChar char="•"/>
              <a:defRPr/>
            </a:pPr>
            <a:r>
              <a:rPr lang="en-US" sz="1800" dirty="0" smtClean="0">
                <a:latin typeface="+mj-lt"/>
              </a:rPr>
              <a:t>Displays instructions “on top of” the game</a:t>
            </a:r>
          </a:p>
          <a:p>
            <a:pPr>
              <a:buFont typeface="Arial"/>
              <a:buChar char="•"/>
              <a:defRPr/>
            </a:pPr>
            <a:r>
              <a:rPr lang="en-US" sz="1800" dirty="0" smtClean="0">
                <a:latin typeface="+mj-lt"/>
              </a:rPr>
              <a:t>Requires the player to complete certain tasks </a:t>
            </a:r>
            <a:br>
              <a:rPr lang="en-US" sz="1800" dirty="0" smtClean="0">
                <a:latin typeface="+mj-lt"/>
              </a:rPr>
            </a:br>
            <a:r>
              <a:rPr lang="en-US" sz="1800" dirty="0" smtClean="0">
                <a:latin typeface="+mj-lt"/>
              </a:rPr>
              <a:t>before progressing</a:t>
            </a:r>
          </a:p>
          <a:p>
            <a:pPr marL="914400" lvl="1" indent="-342900">
              <a:buFont typeface="Arial"/>
              <a:buChar char="•"/>
              <a:defRPr/>
            </a:pPr>
            <a:r>
              <a:rPr lang="en-US" sz="1800" dirty="0" smtClean="0">
                <a:latin typeface="+mj-lt"/>
              </a:rPr>
              <a:t>Moving </a:t>
            </a:r>
            <a:r>
              <a:rPr lang="en-US" sz="1800" dirty="0" smtClean="0">
                <a:latin typeface="+mj-lt"/>
              </a:rPr>
              <a:t>Forward/Backward</a:t>
            </a:r>
            <a:endParaRPr lang="en-US" sz="1800" dirty="0" smtClean="0">
              <a:latin typeface="+mj-lt"/>
            </a:endParaRPr>
          </a:p>
          <a:p>
            <a:pPr marL="914400" lvl="1" indent="-342900">
              <a:buFont typeface="Arial"/>
              <a:buChar char="•"/>
              <a:defRPr/>
            </a:pPr>
            <a:r>
              <a:rPr lang="en-US" sz="1800" dirty="0" smtClean="0">
                <a:latin typeface="+mj-lt"/>
              </a:rPr>
              <a:t>Turning</a:t>
            </a:r>
          </a:p>
          <a:p>
            <a:pPr marL="914400" lvl="1" indent="-342900">
              <a:buFont typeface="Arial"/>
              <a:buChar char="•"/>
              <a:defRPr/>
            </a:pPr>
            <a:r>
              <a:rPr lang="en-US" sz="1800" dirty="0" smtClean="0">
                <a:latin typeface="+mj-lt"/>
              </a:rPr>
              <a:t>Calling the Pause Menu</a:t>
            </a:r>
          </a:p>
          <a:p>
            <a:pPr marL="914400" lvl="1" indent="-342900">
              <a:buFont typeface="Arial"/>
              <a:buChar char="•"/>
              <a:defRPr/>
            </a:pPr>
            <a:r>
              <a:rPr lang="en-US" sz="1800" dirty="0" smtClean="0">
                <a:latin typeface="+mj-lt"/>
              </a:rPr>
              <a:t>Ending </a:t>
            </a:r>
            <a:r>
              <a:rPr lang="en-US" sz="1800" dirty="0" smtClean="0">
                <a:latin typeface="+mj-lt"/>
              </a:rPr>
              <a:t>the Game</a:t>
            </a:r>
          </a:p>
          <a:p>
            <a:pPr>
              <a:buFont typeface="Arial"/>
              <a:buChar char="•"/>
              <a:defRPr/>
            </a:pPr>
            <a:r>
              <a:rPr lang="en-US" sz="1800" dirty="0" smtClean="0">
                <a:latin typeface="+mj-lt"/>
              </a:rPr>
              <a:t>Runs </a:t>
            </a:r>
            <a:r>
              <a:rPr lang="en-US" sz="1800" dirty="0" smtClean="0">
                <a:latin typeface="+mj-lt"/>
              </a:rPr>
              <a:t>the </a:t>
            </a:r>
            <a:r>
              <a:rPr lang="en-US" sz="1800" dirty="0" smtClean="0">
                <a:latin typeface="+mj-lt"/>
              </a:rPr>
              <a:t>Celebration Routine at the end</a:t>
            </a:r>
            <a:endParaRPr lang="en-US" sz="1800" dirty="0">
              <a:latin typeface="+mj-lt"/>
            </a:endParaRPr>
          </a:p>
        </p:txBody>
      </p:sp>
      <p:sp>
        <p:nvSpPr>
          <p:cNvPr id="20484" name="TextBox 1"/>
          <p:cNvSpPr txBox="1">
            <a:spLocks noChangeArrowheads="1"/>
          </p:cNvSpPr>
          <p:nvPr/>
        </p:nvSpPr>
        <p:spPr bwMode="auto">
          <a:xfrm>
            <a:off x="10298113" y="3768726"/>
            <a:ext cx="18466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endParaRPr lang="en-US"/>
          </a:p>
        </p:txBody>
      </p:sp>
      <p:pic>
        <p:nvPicPr>
          <p:cNvPr id="20485"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4700" y="1047750"/>
            <a:ext cx="3121025"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85751"/>
            <a:ext cx="7543800" cy="707886"/>
          </a:xfrm>
          <a:prstGeom prst="rect">
            <a:avLst/>
          </a:prstGeom>
        </p:spPr>
        <p:txBody>
          <a:bodyPr>
            <a:spAutoFit/>
          </a:bodyPr>
          <a:lstStyle/>
          <a:p>
            <a:pPr>
              <a:defRPr/>
            </a:pPr>
            <a:r>
              <a:rPr lang="en-US" sz="4000" dirty="0">
                <a:latin typeface="+mj-lt"/>
                <a:cs typeface="Geneva" charset="0"/>
              </a:rPr>
              <a:t>3D Model / OBJ </a:t>
            </a:r>
            <a:r>
              <a:rPr lang="en-US" sz="4000" dirty="0">
                <a:latin typeface="+mj-lt"/>
                <a:cs typeface="Times"/>
              </a:rPr>
              <a:t>Viewer</a:t>
            </a:r>
          </a:p>
        </p:txBody>
      </p:sp>
      <p:sp>
        <p:nvSpPr>
          <p:cNvPr id="4" name="Content Placeholder 2"/>
          <p:cNvSpPr txBox="1">
            <a:spLocks/>
          </p:cNvSpPr>
          <p:nvPr/>
        </p:nvSpPr>
        <p:spPr>
          <a:xfrm>
            <a:off x="152400" y="1028701"/>
            <a:ext cx="10515600" cy="3692525"/>
          </a:xfrm>
          <a:prstGeom prst="rect">
            <a:avLst/>
          </a:prstGeom>
        </p:spPr>
        <p:txBody>
          <a:bodyPr>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110" charset="0"/>
                <a:ea typeface="+mn-ea"/>
                <a:cs typeface="+mn-cs"/>
              </a:defRPr>
            </a:lvl2pPr>
            <a:lvl3pPr marL="1143000" indent="-228600" algn="l" rtl="0" eaLnBrk="0" fontAlgn="base" hangingPunct="0">
              <a:spcBef>
                <a:spcPct val="20000"/>
              </a:spcBef>
              <a:spcAft>
                <a:spcPct val="0"/>
              </a:spcAft>
              <a:defRPr sz="2400">
                <a:solidFill>
                  <a:schemeClr val="tx1"/>
                </a:solidFill>
                <a:latin typeface="Arial" pitchFamily="-110" charset="0"/>
                <a:ea typeface="+mn-ea"/>
                <a:cs typeface="+mn-cs"/>
              </a:defRPr>
            </a:lvl3pPr>
            <a:lvl4pPr marL="1600200" indent="-228600" algn="l" rtl="0" eaLnBrk="0" fontAlgn="base" hangingPunct="0">
              <a:spcBef>
                <a:spcPct val="20000"/>
              </a:spcBef>
              <a:spcAft>
                <a:spcPct val="0"/>
              </a:spcAft>
              <a:defRPr sz="2000">
                <a:solidFill>
                  <a:schemeClr val="tx1"/>
                </a:solidFill>
                <a:latin typeface="Arial" pitchFamily="-110" charset="0"/>
                <a:ea typeface="+mn-ea"/>
                <a:cs typeface="+mn-cs"/>
              </a:defRPr>
            </a:lvl4pPr>
            <a:lvl5pPr marL="2057400" indent="-228600" algn="l" rtl="0" eaLnBrk="0" fontAlgn="base" hangingPunct="0">
              <a:spcBef>
                <a:spcPct val="20000"/>
              </a:spcBef>
              <a:spcAft>
                <a:spcPct val="0"/>
              </a:spcAft>
              <a:buChar char="»"/>
              <a:defRPr sz="2000">
                <a:solidFill>
                  <a:schemeClr val="tx1"/>
                </a:solidFill>
                <a:latin typeface="Arial" pitchFamily="-110" charset="0"/>
                <a:ea typeface="+mn-ea"/>
                <a:cs typeface="+mn-cs"/>
              </a:defRPr>
            </a:lvl5pPr>
            <a:lvl6pPr marL="2514600" indent="-228600" algn="l" rtl="0" fontAlgn="base">
              <a:spcBef>
                <a:spcPct val="20000"/>
              </a:spcBef>
              <a:spcAft>
                <a:spcPct val="0"/>
              </a:spcAft>
              <a:buChar char="»"/>
              <a:defRPr sz="2000">
                <a:solidFill>
                  <a:schemeClr val="tx1"/>
                </a:solidFill>
                <a:latin typeface="Arial" pitchFamily="-110" charset="0"/>
                <a:ea typeface="+mn-ea"/>
                <a:cs typeface="+mn-cs"/>
              </a:defRPr>
            </a:lvl6pPr>
            <a:lvl7pPr marL="2971800" indent="-228600" algn="l" rtl="0" fontAlgn="base">
              <a:spcBef>
                <a:spcPct val="20000"/>
              </a:spcBef>
              <a:spcAft>
                <a:spcPct val="0"/>
              </a:spcAft>
              <a:buChar char="»"/>
              <a:defRPr sz="2000">
                <a:solidFill>
                  <a:schemeClr val="tx1"/>
                </a:solidFill>
                <a:latin typeface="Arial" pitchFamily="-110" charset="0"/>
                <a:ea typeface="+mn-ea"/>
                <a:cs typeface="+mn-cs"/>
              </a:defRPr>
            </a:lvl7pPr>
            <a:lvl8pPr marL="3429000" indent="-228600" algn="l" rtl="0" fontAlgn="base">
              <a:spcBef>
                <a:spcPct val="20000"/>
              </a:spcBef>
              <a:spcAft>
                <a:spcPct val="0"/>
              </a:spcAft>
              <a:buChar char="»"/>
              <a:defRPr sz="2000">
                <a:solidFill>
                  <a:schemeClr val="tx1"/>
                </a:solidFill>
                <a:latin typeface="Arial" pitchFamily="-110" charset="0"/>
                <a:ea typeface="+mn-ea"/>
                <a:cs typeface="+mn-cs"/>
              </a:defRPr>
            </a:lvl8pPr>
            <a:lvl9pPr marL="3886200" indent="-228600" algn="l" rtl="0" fontAlgn="base">
              <a:spcBef>
                <a:spcPct val="20000"/>
              </a:spcBef>
              <a:spcAft>
                <a:spcPct val="0"/>
              </a:spcAft>
              <a:buChar char="»"/>
              <a:defRPr sz="2000">
                <a:solidFill>
                  <a:schemeClr val="tx1"/>
                </a:solidFill>
                <a:latin typeface="Arial" pitchFamily="-110" charset="0"/>
                <a:ea typeface="+mn-ea"/>
                <a:cs typeface="+mn-cs"/>
              </a:defRPr>
            </a:lvl9pPr>
          </a:lstStyle>
          <a:p>
            <a:pPr>
              <a:buFont typeface="Arial"/>
              <a:buChar char="•"/>
              <a:defRPr/>
            </a:pPr>
            <a:r>
              <a:rPr lang="en-US" sz="1800" dirty="0" smtClean="0">
                <a:latin typeface="+mj-lt"/>
              </a:rPr>
              <a:t>Draws in 3D any OBJ model from a file </a:t>
            </a:r>
          </a:p>
          <a:p>
            <a:pPr>
              <a:buFont typeface="Arial"/>
              <a:buChar char="•"/>
              <a:defRPr/>
            </a:pPr>
            <a:r>
              <a:rPr lang="en-US" sz="1800" dirty="0" smtClean="0">
                <a:latin typeface="+mj-lt"/>
              </a:rPr>
              <a:t>Saves model into a local structure</a:t>
            </a:r>
          </a:p>
          <a:p>
            <a:pPr>
              <a:buFont typeface="Arial"/>
              <a:buChar char="•"/>
              <a:defRPr/>
            </a:pPr>
            <a:r>
              <a:rPr lang="en-US" sz="1800" dirty="0" smtClean="0">
                <a:latin typeface="+mj-lt"/>
              </a:rPr>
              <a:t>Includes face colors</a:t>
            </a:r>
          </a:p>
          <a:p>
            <a:pPr>
              <a:buFont typeface="Arial"/>
              <a:buChar char="•"/>
              <a:defRPr/>
            </a:pPr>
            <a:r>
              <a:rPr lang="en-US" sz="1800" dirty="0" smtClean="0">
                <a:latin typeface="+mj-lt"/>
              </a:rPr>
              <a:t>Colors can be changed for different players</a:t>
            </a:r>
          </a:p>
          <a:p>
            <a:pPr>
              <a:buFont typeface="Arial"/>
              <a:buChar char="•"/>
              <a:defRPr/>
            </a:pPr>
            <a:r>
              <a:rPr lang="en-US" sz="1800" dirty="0" smtClean="0">
                <a:latin typeface="+mj-lt"/>
              </a:rPr>
              <a:t>Includes Move and Rotate classes</a:t>
            </a:r>
          </a:p>
          <a:p>
            <a:pPr>
              <a:buFont typeface="Arial"/>
              <a:buChar char="•"/>
              <a:defRPr/>
            </a:pPr>
            <a:endParaRPr lang="en-US" sz="2400" dirty="0"/>
          </a:p>
        </p:txBody>
      </p:sp>
      <p:pic>
        <p:nvPicPr>
          <p:cNvPr id="2253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2" y="2190750"/>
            <a:ext cx="1730375" cy="2381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438151"/>
            <a:ext cx="1581150" cy="2214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876551"/>
            <a:ext cx="1365250" cy="1763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txBox="1">
            <a:spLocks/>
          </p:cNvSpPr>
          <p:nvPr/>
        </p:nvSpPr>
        <p:spPr bwMode="auto">
          <a:xfrm>
            <a:off x="457200" y="361951"/>
            <a:ext cx="6781800"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Celebration Routine</a:t>
            </a:r>
          </a:p>
        </p:txBody>
      </p:sp>
      <p:sp>
        <p:nvSpPr>
          <p:cNvPr id="4" name="Content Placeholder 2"/>
          <p:cNvSpPr txBox="1">
            <a:spLocks/>
          </p:cNvSpPr>
          <p:nvPr/>
        </p:nvSpPr>
        <p:spPr>
          <a:xfrm>
            <a:off x="152400" y="1028701"/>
            <a:ext cx="6781800" cy="3692525"/>
          </a:xfrm>
          <a:prstGeom prst="rect">
            <a:avLst/>
          </a:prstGeom>
        </p:spPr>
        <p:txBody>
          <a:bodyPr>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110" charset="0"/>
                <a:ea typeface="+mn-ea"/>
                <a:cs typeface="+mn-cs"/>
              </a:defRPr>
            </a:lvl2pPr>
            <a:lvl3pPr marL="1143000" indent="-228600" algn="l" rtl="0" eaLnBrk="0" fontAlgn="base" hangingPunct="0">
              <a:spcBef>
                <a:spcPct val="20000"/>
              </a:spcBef>
              <a:spcAft>
                <a:spcPct val="0"/>
              </a:spcAft>
              <a:defRPr sz="2400">
                <a:solidFill>
                  <a:schemeClr val="tx1"/>
                </a:solidFill>
                <a:latin typeface="Arial" pitchFamily="-110" charset="0"/>
                <a:ea typeface="+mn-ea"/>
                <a:cs typeface="+mn-cs"/>
              </a:defRPr>
            </a:lvl3pPr>
            <a:lvl4pPr marL="1600200" indent="-228600" algn="l" rtl="0" eaLnBrk="0" fontAlgn="base" hangingPunct="0">
              <a:spcBef>
                <a:spcPct val="20000"/>
              </a:spcBef>
              <a:spcAft>
                <a:spcPct val="0"/>
              </a:spcAft>
              <a:defRPr sz="2000">
                <a:solidFill>
                  <a:schemeClr val="tx1"/>
                </a:solidFill>
                <a:latin typeface="Arial" pitchFamily="-110" charset="0"/>
                <a:ea typeface="+mn-ea"/>
                <a:cs typeface="+mn-cs"/>
              </a:defRPr>
            </a:lvl4pPr>
            <a:lvl5pPr marL="2057400" indent="-228600" algn="l" rtl="0" eaLnBrk="0" fontAlgn="base" hangingPunct="0">
              <a:spcBef>
                <a:spcPct val="20000"/>
              </a:spcBef>
              <a:spcAft>
                <a:spcPct val="0"/>
              </a:spcAft>
              <a:buChar char="»"/>
              <a:defRPr sz="2000">
                <a:solidFill>
                  <a:schemeClr val="tx1"/>
                </a:solidFill>
                <a:latin typeface="Arial" pitchFamily="-110" charset="0"/>
                <a:ea typeface="+mn-ea"/>
                <a:cs typeface="+mn-cs"/>
              </a:defRPr>
            </a:lvl5pPr>
            <a:lvl6pPr marL="2514600" indent="-228600" algn="l" rtl="0" fontAlgn="base">
              <a:spcBef>
                <a:spcPct val="20000"/>
              </a:spcBef>
              <a:spcAft>
                <a:spcPct val="0"/>
              </a:spcAft>
              <a:buChar char="»"/>
              <a:defRPr sz="2000">
                <a:solidFill>
                  <a:schemeClr val="tx1"/>
                </a:solidFill>
                <a:latin typeface="Arial" pitchFamily="-110" charset="0"/>
                <a:ea typeface="+mn-ea"/>
                <a:cs typeface="+mn-cs"/>
              </a:defRPr>
            </a:lvl6pPr>
            <a:lvl7pPr marL="2971800" indent="-228600" algn="l" rtl="0" fontAlgn="base">
              <a:spcBef>
                <a:spcPct val="20000"/>
              </a:spcBef>
              <a:spcAft>
                <a:spcPct val="0"/>
              </a:spcAft>
              <a:buChar char="»"/>
              <a:defRPr sz="2000">
                <a:solidFill>
                  <a:schemeClr val="tx1"/>
                </a:solidFill>
                <a:latin typeface="Arial" pitchFamily="-110" charset="0"/>
                <a:ea typeface="+mn-ea"/>
                <a:cs typeface="+mn-cs"/>
              </a:defRPr>
            </a:lvl7pPr>
            <a:lvl8pPr marL="3429000" indent="-228600" algn="l" rtl="0" fontAlgn="base">
              <a:spcBef>
                <a:spcPct val="20000"/>
              </a:spcBef>
              <a:spcAft>
                <a:spcPct val="0"/>
              </a:spcAft>
              <a:buChar char="»"/>
              <a:defRPr sz="2000">
                <a:solidFill>
                  <a:schemeClr val="tx1"/>
                </a:solidFill>
                <a:latin typeface="Arial" pitchFamily="-110" charset="0"/>
                <a:ea typeface="+mn-ea"/>
                <a:cs typeface="+mn-cs"/>
              </a:defRPr>
            </a:lvl8pPr>
            <a:lvl9pPr marL="3886200" indent="-228600" algn="l" rtl="0" fontAlgn="base">
              <a:spcBef>
                <a:spcPct val="20000"/>
              </a:spcBef>
              <a:spcAft>
                <a:spcPct val="0"/>
              </a:spcAft>
              <a:buChar char="»"/>
              <a:defRPr sz="2000">
                <a:solidFill>
                  <a:schemeClr val="tx1"/>
                </a:solidFill>
                <a:latin typeface="Arial" pitchFamily="-110" charset="0"/>
                <a:ea typeface="+mn-ea"/>
                <a:cs typeface="+mn-cs"/>
              </a:defRPr>
            </a:lvl9pPr>
          </a:lstStyle>
          <a:p>
            <a:pPr>
              <a:buFont typeface="Arial"/>
              <a:buChar char="•"/>
              <a:defRPr/>
            </a:pPr>
            <a:r>
              <a:rPr lang="en-US" sz="1800" dirty="0" smtClean="0"/>
              <a:t>Draws an array of randomly initiated line Strips</a:t>
            </a:r>
          </a:p>
          <a:p>
            <a:pPr>
              <a:buFont typeface="Arial"/>
              <a:buChar char="•"/>
              <a:defRPr/>
            </a:pPr>
            <a:r>
              <a:rPr lang="en-US" sz="1800" dirty="0" smtClean="0"/>
              <a:t>Allows confetti strips to fall and move randomly, similar to </a:t>
            </a:r>
            <a:br>
              <a:rPr lang="en-US" sz="1800" dirty="0" smtClean="0"/>
            </a:br>
            <a:r>
              <a:rPr lang="en-US" sz="1800" dirty="0" smtClean="0"/>
              <a:t>Brownian motion</a:t>
            </a:r>
          </a:p>
          <a:p>
            <a:pPr>
              <a:buFont typeface="Arial"/>
              <a:buChar char="•"/>
              <a:defRPr/>
            </a:pPr>
            <a:r>
              <a:rPr lang="en-US" sz="1800" dirty="0" smtClean="0"/>
              <a:t>Infinite loop of confetti</a:t>
            </a:r>
          </a:p>
          <a:p>
            <a:pPr>
              <a:buFont typeface="Arial"/>
              <a:buChar char="•"/>
              <a:defRPr/>
            </a:pPr>
            <a:r>
              <a:rPr lang="en-US" sz="1800" dirty="0" smtClean="0"/>
              <a:t>Draws “on top of” 3D animation</a:t>
            </a:r>
          </a:p>
          <a:p>
            <a:pPr marL="0" indent="0">
              <a:defRPr/>
            </a:pPr>
            <a:endParaRPr lang="en-US" sz="2400" dirty="0"/>
          </a:p>
        </p:txBody>
      </p:sp>
      <p:grpSp>
        <p:nvGrpSpPr>
          <p:cNvPr id="23555" name="Group 4"/>
          <p:cNvGrpSpPr>
            <a:grpSpLocks/>
          </p:cNvGrpSpPr>
          <p:nvPr/>
        </p:nvGrpSpPr>
        <p:grpSpPr bwMode="auto">
          <a:xfrm>
            <a:off x="5562600" y="133350"/>
            <a:ext cx="3276600" cy="4495800"/>
            <a:chOff x="8563069" y="-191385"/>
            <a:chExt cx="3713992" cy="6729715"/>
          </a:xfrm>
        </p:grpSpPr>
        <p:pic>
          <p:nvPicPr>
            <p:cNvPr id="23558" name="Picture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8311416" y="2572685"/>
              <a:ext cx="4380772" cy="3550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9"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0288" r="2"/>
            <a:stretch>
              <a:fillRect/>
            </a:stretch>
          </p:blipFill>
          <p:spPr bwMode="auto">
            <a:xfrm rot="5400000">
              <a:off x="9249497" y="-877813"/>
              <a:ext cx="2177661" cy="3550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355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962150"/>
            <a:ext cx="1924050" cy="2647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7"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4200" y="2114551"/>
            <a:ext cx="1011238" cy="60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txBox="1">
            <a:spLocks/>
          </p:cNvSpPr>
          <p:nvPr/>
        </p:nvSpPr>
        <p:spPr bwMode="auto">
          <a:xfrm>
            <a:off x="457200" y="361951"/>
            <a:ext cx="6781800"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endParaRPr lang="en-US" sz="4000">
              <a:solidFill>
                <a:schemeClr val="tx2"/>
              </a:solidFill>
              <a:latin typeface="Times" charset="0"/>
              <a:ea typeface="Osaka" charset="0"/>
              <a:cs typeface="Osaka" charset="0"/>
            </a:endParaRPr>
          </a:p>
        </p:txBody>
      </p:sp>
      <p:sp>
        <p:nvSpPr>
          <p:cNvPr id="4" name="Content Placeholder 2"/>
          <p:cNvSpPr txBox="1">
            <a:spLocks/>
          </p:cNvSpPr>
          <p:nvPr/>
        </p:nvSpPr>
        <p:spPr>
          <a:xfrm>
            <a:off x="152400" y="1028701"/>
            <a:ext cx="3962400" cy="3692525"/>
          </a:xfrm>
          <a:prstGeom prst="rect">
            <a:avLst/>
          </a:prstGeom>
        </p:spPr>
        <p:txBody>
          <a:bodyPr>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110" charset="0"/>
                <a:ea typeface="+mn-ea"/>
                <a:cs typeface="+mn-cs"/>
              </a:defRPr>
            </a:lvl2pPr>
            <a:lvl3pPr marL="1143000" indent="-228600" algn="l" rtl="0" eaLnBrk="0" fontAlgn="base" hangingPunct="0">
              <a:spcBef>
                <a:spcPct val="20000"/>
              </a:spcBef>
              <a:spcAft>
                <a:spcPct val="0"/>
              </a:spcAft>
              <a:defRPr sz="2400">
                <a:solidFill>
                  <a:schemeClr val="tx1"/>
                </a:solidFill>
                <a:latin typeface="Arial" pitchFamily="-110" charset="0"/>
                <a:ea typeface="+mn-ea"/>
                <a:cs typeface="+mn-cs"/>
              </a:defRPr>
            </a:lvl3pPr>
            <a:lvl4pPr marL="1600200" indent="-228600" algn="l" rtl="0" eaLnBrk="0" fontAlgn="base" hangingPunct="0">
              <a:spcBef>
                <a:spcPct val="20000"/>
              </a:spcBef>
              <a:spcAft>
                <a:spcPct val="0"/>
              </a:spcAft>
              <a:defRPr sz="2000">
                <a:solidFill>
                  <a:schemeClr val="tx1"/>
                </a:solidFill>
                <a:latin typeface="Arial" pitchFamily="-110" charset="0"/>
                <a:ea typeface="+mn-ea"/>
                <a:cs typeface="+mn-cs"/>
              </a:defRPr>
            </a:lvl4pPr>
            <a:lvl5pPr marL="2057400" indent="-228600" algn="l" rtl="0" eaLnBrk="0" fontAlgn="base" hangingPunct="0">
              <a:spcBef>
                <a:spcPct val="20000"/>
              </a:spcBef>
              <a:spcAft>
                <a:spcPct val="0"/>
              </a:spcAft>
              <a:buChar char="»"/>
              <a:defRPr sz="2000">
                <a:solidFill>
                  <a:schemeClr val="tx1"/>
                </a:solidFill>
                <a:latin typeface="Arial" pitchFamily="-110" charset="0"/>
                <a:ea typeface="+mn-ea"/>
                <a:cs typeface="+mn-cs"/>
              </a:defRPr>
            </a:lvl5pPr>
            <a:lvl6pPr marL="2514600" indent="-228600" algn="l" rtl="0" fontAlgn="base">
              <a:spcBef>
                <a:spcPct val="20000"/>
              </a:spcBef>
              <a:spcAft>
                <a:spcPct val="0"/>
              </a:spcAft>
              <a:buChar char="»"/>
              <a:defRPr sz="2000">
                <a:solidFill>
                  <a:schemeClr val="tx1"/>
                </a:solidFill>
                <a:latin typeface="Arial" pitchFamily="-110" charset="0"/>
                <a:ea typeface="+mn-ea"/>
                <a:cs typeface="+mn-cs"/>
              </a:defRPr>
            </a:lvl6pPr>
            <a:lvl7pPr marL="2971800" indent="-228600" algn="l" rtl="0" fontAlgn="base">
              <a:spcBef>
                <a:spcPct val="20000"/>
              </a:spcBef>
              <a:spcAft>
                <a:spcPct val="0"/>
              </a:spcAft>
              <a:buChar char="»"/>
              <a:defRPr sz="2000">
                <a:solidFill>
                  <a:schemeClr val="tx1"/>
                </a:solidFill>
                <a:latin typeface="Arial" pitchFamily="-110" charset="0"/>
                <a:ea typeface="+mn-ea"/>
                <a:cs typeface="+mn-cs"/>
              </a:defRPr>
            </a:lvl7pPr>
            <a:lvl8pPr marL="3429000" indent="-228600" algn="l" rtl="0" fontAlgn="base">
              <a:spcBef>
                <a:spcPct val="20000"/>
              </a:spcBef>
              <a:spcAft>
                <a:spcPct val="0"/>
              </a:spcAft>
              <a:buChar char="»"/>
              <a:defRPr sz="2000">
                <a:solidFill>
                  <a:schemeClr val="tx1"/>
                </a:solidFill>
                <a:latin typeface="Arial" pitchFamily="-110" charset="0"/>
                <a:ea typeface="+mn-ea"/>
                <a:cs typeface="+mn-cs"/>
              </a:defRPr>
            </a:lvl8pPr>
            <a:lvl9pPr marL="3886200" indent="-228600" algn="l" rtl="0" fontAlgn="base">
              <a:spcBef>
                <a:spcPct val="20000"/>
              </a:spcBef>
              <a:spcAft>
                <a:spcPct val="0"/>
              </a:spcAft>
              <a:buChar char="»"/>
              <a:defRPr sz="2000">
                <a:solidFill>
                  <a:schemeClr val="tx1"/>
                </a:solidFill>
                <a:latin typeface="Arial" pitchFamily="-110" charset="0"/>
                <a:ea typeface="+mn-ea"/>
                <a:cs typeface="+mn-cs"/>
              </a:defRPr>
            </a:lvl9pPr>
          </a:lstStyle>
          <a:p>
            <a:pPr marL="0" indent="0">
              <a:defRPr/>
            </a:pPr>
            <a:r>
              <a:rPr lang="en-US" sz="1800" dirty="0" smtClean="0"/>
              <a:t>     </a:t>
            </a:r>
            <a:r>
              <a:rPr lang="en-US" sz="2000" dirty="0" smtClean="0">
                <a:latin typeface="Times"/>
                <a:cs typeface="Times"/>
              </a:rPr>
              <a:t>Objective</a:t>
            </a:r>
          </a:p>
          <a:p>
            <a:pPr>
              <a:buFont typeface="Arial"/>
              <a:buChar char="•"/>
              <a:defRPr/>
            </a:pPr>
            <a:r>
              <a:rPr lang="en-US" sz="1800" dirty="0" smtClean="0">
                <a:latin typeface="Times"/>
                <a:cs typeface="Times"/>
              </a:rPr>
              <a:t>User interface </a:t>
            </a:r>
          </a:p>
          <a:p>
            <a:pPr>
              <a:buFont typeface="Arial"/>
              <a:buChar char="•"/>
              <a:defRPr/>
            </a:pPr>
            <a:r>
              <a:rPr lang="en-US" sz="1800" dirty="0" smtClean="0">
                <a:latin typeface="Times"/>
                <a:cs typeface="Times"/>
              </a:rPr>
              <a:t>Loads , Save , Exit and Scoreboard </a:t>
            </a:r>
          </a:p>
          <a:p>
            <a:pPr>
              <a:buFont typeface="Arial"/>
              <a:buChar char="•"/>
              <a:defRPr/>
            </a:pPr>
            <a:r>
              <a:rPr lang="en-US" sz="1800" dirty="0" smtClean="0">
                <a:latin typeface="Times"/>
                <a:cs typeface="Times"/>
              </a:rPr>
              <a:t>Call the Game : from the level selected by the user</a:t>
            </a:r>
          </a:p>
          <a:p>
            <a:pPr marL="0" indent="0">
              <a:defRPr/>
            </a:pPr>
            <a:endParaRPr lang="en-US" sz="2400" dirty="0"/>
          </a:p>
        </p:txBody>
      </p:sp>
      <p:sp>
        <p:nvSpPr>
          <p:cNvPr id="24579" name="Title 1"/>
          <p:cNvSpPr txBox="1">
            <a:spLocks/>
          </p:cNvSpPr>
          <p:nvPr/>
        </p:nvSpPr>
        <p:spPr bwMode="auto">
          <a:xfrm>
            <a:off x="457200" y="209551"/>
            <a:ext cx="6781800"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Menu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004514"/>
            <a:ext cx="4712158" cy="286263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txBox="1">
            <a:spLocks/>
          </p:cNvSpPr>
          <p:nvPr/>
        </p:nvSpPr>
        <p:spPr bwMode="auto">
          <a:xfrm>
            <a:off x="1690688" y="361950"/>
            <a:ext cx="5548312" cy="69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endParaRPr lang="en-US" sz="4000">
              <a:solidFill>
                <a:schemeClr val="tx2"/>
              </a:solidFill>
              <a:latin typeface="Times" charset="0"/>
              <a:ea typeface="Osaka" charset="0"/>
              <a:cs typeface="Osaka" charset="0"/>
            </a:endParaRPr>
          </a:p>
        </p:txBody>
      </p:sp>
      <p:sp>
        <p:nvSpPr>
          <p:cNvPr id="25602" name="Title 1"/>
          <p:cNvSpPr txBox="1">
            <a:spLocks/>
          </p:cNvSpPr>
          <p:nvPr/>
        </p:nvSpPr>
        <p:spPr bwMode="auto">
          <a:xfrm>
            <a:off x="533402" y="209550"/>
            <a:ext cx="5548313" cy="69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Draw </a:t>
            </a:r>
          </a:p>
        </p:txBody>
      </p:sp>
      <p:pic>
        <p:nvPicPr>
          <p:cNvPr id="25603" name="Picture 147" descr="Screen Shot 2015-12-06 at 1.12.08 pm.png"/>
          <p:cNvPicPr>
            <a:picLocks noChangeAspect="1"/>
          </p:cNvPicPr>
          <p:nvPr/>
        </p:nvPicPr>
        <p:blipFill>
          <a:blip r:embed="rId2">
            <a:extLst>
              <a:ext uri="{28A0092B-C50C-407E-A947-70E740481C1C}">
                <a14:useLocalDpi xmlns:a14="http://schemas.microsoft.com/office/drawing/2010/main" val="0"/>
              </a:ext>
            </a:extLst>
          </a:blip>
          <a:srcRect l="52998" t="25095" r="12547" b="17088"/>
          <a:stretch>
            <a:fillRect/>
          </a:stretch>
        </p:blipFill>
        <p:spPr bwMode="auto">
          <a:xfrm>
            <a:off x="4724400" y="361950"/>
            <a:ext cx="4025900" cy="422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4" name="Content Placeholder 2"/>
          <p:cNvSpPr txBox="1">
            <a:spLocks/>
          </p:cNvSpPr>
          <p:nvPr/>
        </p:nvSpPr>
        <p:spPr bwMode="auto">
          <a:xfrm>
            <a:off x="381000" y="895350"/>
            <a:ext cx="4133850"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spcBef>
                <a:spcPct val="20000"/>
              </a:spcBef>
              <a:buFont typeface="Arial" charset="0"/>
              <a:buChar char="•"/>
            </a:pPr>
            <a:r>
              <a:rPr lang="en-US" sz="1800">
                <a:latin typeface="75 Helvetica Bold" charset="0"/>
                <a:ea typeface="Osaka" charset="0"/>
                <a:cs typeface="Osaka" charset="0"/>
              </a:rPr>
              <a:t>Draws the background </a:t>
            </a:r>
          </a:p>
          <a:p>
            <a:pPr>
              <a:spcBef>
                <a:spcPct val="20000"/>
              </a:spcBef>
              <a:buFont typeface="Arial" charset="0"/>
              <a:buChar char="•"/>
            </a:pPr>
            <a:r>
              <a:rPr lang="en-US" sz="1800">
                <a:latin typeface="75 Helvetica Bold" charset="0"/>
                <a:ea typeface="Osaka" charset="0"/>
                <a:cs typeface="Osaka" charset="0"/>
              </a:rPr>
              <a:t>Draws the Buttons </a:t>
            </a:r>
          </a:p>
          <a:p>
            <a:pPr lvl="1">
              <a:spcBef>
                <a:spcPct val="20000"/>
              </a:spcBef>
              <a:buFont typeface="Arial" charset="0"/>
              <a:buChar char="•"/>
            </a:pPr>
            <a:r>
              <a:rPr lang="en-US" sz="1800">
                <a:latin typeface="Arial" charset="0"/>
                <a:ea typeface="Osaka" charset="0"/>
                <a:cs typeface="Osaka" charset="0"/>
              </a:rPr>
              <a:t>Start</a:t>
            </a:r>
          </a:p>
          <a:p>
            <a:pPr lvl="1">
              <a:spcBef>
                <a:spcPct val="20000"/>
              </a:spcBef>
              <a:buFont typeface="Arial" charset="0"/>
              <a:buChar char="•"/>
            </a:pPr>
            <a:r>
              <a:rPr lang="en-US" sz="1800">
                <a:latin typeface="Arial" charset="0"/>
                <a:ea typeface="Osaka" charset="0"/>
                <a:cs typeface="Osaka" charset="0"/>
              </a:rPr>
              <a:t>Level </a:t>
            </a:r>
          </a:p>
          <a:p>
            <a:pPr lvl="1">
              <a:spcBef>
                <a:spcPct val="20000"/>
              </a:spcBef>
              <a:buFont typeface="Arial" charset="0"/>
              <a:buChar char="•"/>
            </a:pPr>
            <a:r>
              <a:rPr lang="en-US" sz="1800">
                <a:latin typeface="Arial" charset="0"/>
                <a:ea typeface="Osaka" charset="0"/>
                <a:cs typeface="Osaka" charset="0"/>
              </a:rPr>
              <a:t>Save</a:t>
            </a:r>
          </a:p>
          <a:p>
            <a:pPr lvl="1">
              <a:spcBef>
                <a:spcPct val="20000"/>
              </a:spcBef>
              <a:buFont typeface="Arial" charset="0"/>
              <a:buChar char="•"/>
            </a:pPr>
            <a:r>
              <a:rPr lang="en-US" sz="1800">
                <a:latin typeface="Arial" charset="0"/>
                <a:ea typeface="Osaka" charset="0"/>
                <a:cs typeface="Osaka" charset="0"/>
              </a:rPr>
              <a:t>Tutorial </a:t>
            </a:r>
          </a:p>
          <a:p>
            <a:pPr lvl="1">
              <a:spcBef>
                <a:spcPct val="20000"/>
              </a:spcBef>
              <a:buFont typeface="Arial" charset="0"/>
              <a:buChar char="•"/>
            </a:pPr>
            <a:r>
              <a:rPr lang="en-US" sz="1800">
                <a:latin typeface="Arial" charset="0"/>
                <a:ea typeface="Osaka" charset="0"/>
                <a:cs typeface="Osaka" charset="0"/>
              </a:rPr>
              <a:t>Scoreboard</a:t>
            </a:r>
          </a:p>
          <a:p>
            <a:pPr lvl="1">
              <a:spcBef>
                <a:spcPct val="20000"/>
              </a:spcBef>
              <a:buFont typeface="Arial" charset="0"/>
              <a:buChar char="•"/>
            </a:pPr>
            <a:r>
              <a:rPr lang="en-US" sz="1800">
                <a:latin typeface="Arial" charset="0"/>
                <a:ea typeface="Osaka" charset="0"/>
                <a:cs typeface="Osaka" charset="0"/>
              </a:rPr>
              <a:t>Level </a:t>
            </a:r>
          </a:p>
          <a:p>
            <a:pPr lvl="1">
              <a:spcBef>
                <a:spcPct val="20000"/>
              </a:spcBef>
              <a:buFont typeface="Arial" charset="0"/>
              <a:buChar char="•"/>
            </a:pPr>
            <a:r>
              <a:rPr lang="en-US" sz="1800">
                <a:latin typeface="Arial" charset="0"/>
                <a:ea typeface="Osaka" charset="0"/>
                <a:cs typeface="Osaka" charset="0"/>
              </a:rPr>
              <a:t>Exit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bwMode="auto">
          <a:xfrm>
            <a:off x="457200" y="206375"/>
            <a:ext cx="8229600"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a:latin typeface="Times" charset="0"/>
                <a:ea typeface="Osaka" charset="0"/>
                <a:cs typeface="Osaka" charset="0"/>
              </a:rPr>
              <a:t>Components</a:t>
            </a:r>
          </a:p>
        </p:txBody>
      </p:sp>
      <p:sp>
        <p:nvSpPr>
          <p:cNvPr id="7170" name="Content Placeholder 2"/>
          <p:cNvSpPr>
            <a:spLocks noGrp="1"/>
          </p:cNvSpPr>
          <p:nvPr>
            <p:ph idx="1"/>
          </p:nvPr>
        </p:nvSpPr>
        <p:spPr bwMode="auto">
          <a:xfrm>
            <a:off x="457200" y="1200151"/>
            <a:ext cx="8229600" cy="33940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smtClean="0">
                <a:latin typeface="75 Helvetica Bold" charset="0"/>
                <a:ea typeface="Osaka" charset="0"/>
                <a:cs typeface="Osaka" charset="0"/>
              </a:rPr>
              <a:t>Maze</a:t>
            </a:r>
            <a:r>
              <a:rPr lang="en-US" dirty="0">
                <a:latin typeface="75 Helvetica Bold" charset="0"/>
                <a:ea typeface="Osaka" charset="0"/>
                <a:cs typeface="Osaka" charset="0"/>
              </a:rPr>
              <a:t>: The path through which both robots have to navigate</a:t>
            </a:r>
          </a:p>
          <a:p>
            <a:r>
              <a:rPr lang="en-US" dirty="0">
                <a:latin typeface="75 Helvetica Bold" charset="0"/>
                <a:ea typeface="Osaka" charset="0"/>
                <a:cs typeface="Osaka" charset="0"/>
              </a:rPr>
              <a:t>Robot: Plans the path for the computer robot; moves human robot based on user input </a:t>
            </a:r>
          </a:p>
          <a:p>
            <a:r>
              <a:rPr lang="en-US" dirty="0">
                <a:latin typeface="75 Helvetica Bold" charset="0"/>
                <a:ea typeface="Osaka" charset="0"/>
                <a:cs typeface="Osaka" charset="0"/>
              </a:rPr>
              <a:t>Tutorial: Demonstrates the main features of the game and shows gameplay</a:t>
            </a:r>
          </a:p>
          <a:p>
            <a:r>
              <a:rPr lang="en-US" dirty="0" smtClean="0">
                <a:latin typeface="75 Helvetica Bold" charset="0"/>
                <a:ea typeface="Osaka" charset="0"/>
                <a:cs typeface="Osaka" charset="0"/>
              </a:rPr>
              <a:t>Menu: Navigates through various features and levels of </a:t>
            </a:r>
            <a:r>
              <a:rPr lang="en-US" dirty="0">
                <a:latin typeface="75 Helvetica Bold" charset="0"/>
                <a:ea typeface="Osaka" charset="0"/>
                <a:cs typeface="Osaka" charset="0"/>
              </a:rPr>
              <a:t>the </a:t>
            </a:r>
            <a:r>
              <a:rPr lang="en-US" dirty="0" smtClean="0">
                <a:latin typeface="75 Helvetica Bold" charset="0"/>
                <a:ea typeface="Osaka" charset="0"/>
                <a:cs typeface="Osaka" charset="0"/>
              </a:rPr>
              <a:t>game</a:t>
            </a:r>
          </a:p>
          <a:p>
            <a:r>
              <a:rPr lang="en-US" dirty="0" smtClean="0">
                <a:latin typeface="75 Helvetica Bold" charset="0"/>
                <a:ea typeface="Osaka" charset="0"/>
                <a:cs typeface="Osaka" charset="0"/>
              </a:rPr>
              <a:t>Game</a:t>
            </a:r>
            <a:r>
              <a:rPr lang="en-US" dirty="0">
                <a:latin typeface="75 Helvetica Bold" charset="0"/>
                <a:ea typeface="Osaka" charset="0"/>
                <a:cs typeface="Osaka" charset="0"/>
              </a:rPr>
              <a:t>: Link Between all codes</a:t>
            </a:r>
          </a:p>
          <a:p>
            <a:endParaRPr lang="en-US" dirty="0">
              <a:latin typeface="75 Helvetica Bold" charset="0"/>
              <a:ea typeface="Osaka" charset="0"/>
              <a:cs typeface="Osaka"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txBox="1">
            <a:spLocks/>
          </p:cNvSpPr>
          <p:nvPr/>
        </p:nvSpPr>
        <p:spPr bwMode="auto">
          <a:xfrm>
            <a:off x="457200" y="361951"/>
            <a:ext cx="6781800"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endParaRPr lang="en-US" sz="4000">
              <a:solidFill>
                <a:schemeClr val="tx2"/>
              </a:solidFill>
              <a:latin typeface="Times" charset="0"/>
              <a:ea typeface="Osaka" charset="0"/>
              <a:cs typeface="Osaka" charset="0"/>
            </a:endParaRPr>
          </a:p>
        </p:txBody>
      </p:sp>
      <p:sp>
        <p:nvSpPr>
          <p:cNvPr id="26626" name="Content Placeholder 2"/>
          <p:cNvSpPr txBox="1">
            <a:spLocks/>
          </p:cNvSpPr>
          <p:nvPr/>
        </p:nvSpPr>
        <p:spPr bwMode="auto">
          <a:xfrm>
            <a:off x="152400" y="971550"/>
            <a:ext cx="4495800"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spcBef>
                <a:spcPct val="20000"/>
              </a:spcBef>
            </a:pPr>
            <a:r>
              <a:rPr lang="en-US" sz="1800">
                <a:latin typeface="75 Helvetica Bold" charset="0"/>
                <a:ea typeface="Osaka" charset="0"/>
                <a:cs typeface="Osaka" charset="0"/>
              </a:rPr>
              <a:t>     </a:t>
            </a:r>
            <a:endParaRPr lang="en-US">
              <a:latin typeface="75 Helvetica Bold" charset="0"/>
              <a:ea typeface="Osaka" charset="0"/>
              <a:cs typeface="Osaka" charset="0"/>
            </a:endParaRPr>
          </a:p>
        </p:txBody>
      </p:sp>
      <p:sp>
        <p:nvSpPr>
          <p:cNvPr id="26627" name="Title 1"/>
          <p:cNvSpPr txBox="1">
            <a:spLocks/>
          </p:cNvSpPr>
          <p:nvPr/>
        </p:nvSpPr>
        <p:spPr bwMode="auto">
          <a:xfrm>
            <a:off x="457200" y="209551"/>
            <a:ext cx="6781800"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Utility Functions </a:t>
            </a:r>
          </a:p>
        </p:txBody>
      </p:sp>
      <p:sp>
        <p:nvSpPr>
          <p:cNvPr id="26628" name="Content Placeholder 4"/>
          <p:cNvSpPr txBox="1">
            <a:spLocks/>
          </p:cNvSpPr>
          <p:nvPr/>
        </p:nvSpPr>
        <p:spPr bwMode="auto">
          <a:xfrm>
            <a:off x="152400" y="1200150"/>
            <a:ext cx="5157788" cy="368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spcBef>
                <a:spcPct val="20000"/>
              </a:spcBef>
              <a:buFont typeface="Arial" charset="0"/>
              <a:buChar char="•"/>
            </a:pPr>
            <a:r>
              <a:rPr lang="en-US" sz="1800">
                <a:latin typeface="75 Helvetica Bold" charset="0"/>
                <a:ea typeface="Osaka" charset="0"/>
                <a:cs typeface="Osaka" charset="0"/>
              </a:rPr>
              <a:t>Used to Load a Profile</a:t>
            </a:r>
          </a:p>
          <a:p>
            <a:pPr lvl="1">
              <a:spcBef>
                <a:spcPct val="20000"/>
              </a:spcBef>
              <a:buFont typeface="Arial" charset="0"/>
              <a:buChar char="•"/>
            </a:pPr>
            <a:r>
              <a:rPr lang="en-US" sz="1800">
                <a:latin typeface="Arial" charset="0"/>
                <a:ea typeface="Osaka" charset="0"/>
                <a:cs typeface="Osaka" charset="0"/>
              </a:rPr>
              <a:t>Allows only 6 Characters as input </a:t>
            </a:r>
          </a:p>
          <a:p>
            <a:pPr lvl="1">
              <a:spcBef>
                <a:spcPct val="20000"/>
              </a:spcBef>
              <a:buFont typeface="Arial" charset="0"/>
              <a:buChar char="•"/>
            </a:pPr>
            <a:r>
              <a:rPr lang="en-US" sz="1800">
                <a:latin typeface="Arial" charset="0"/>
                <a:ea typeface="Osaka" charset="0"/>
                <a:cs typeface="Osaka" charset="0"/>
              </a:rPr>
              <a:t>Displays Error otherwise</a:t>
            </a:r>
          </a:p>
          <a:p>
            <a:pPr>
              <a:spcBef>
                <a:spcPct val="20000"/>
              </a:spcBef>
            </a:pPr>
            <a:endParaRPr lang="en-US" sz="1600">
              <a:latin typeface="75 Helvetica Bold" charset="0"/>
              <a:ea typeface="Osaka" charset="0"/>
              <a:cs typeface="Osaka" charset="0"/>
            </a:endParaRPr>
          </a:p>
        </p:txBody>
      </p:sp>
      <p:sp>
        <p:nvSpPr>
          <p:cNvPr id="26629" name="Content Placeholder 6"/>
          <p:cNvSpPr txBox="1">
            <a:spLocks/>
          </p:cNvSpPr>
          <p:nvPr/>
        </p:nvSpPr>
        <p:spPr bwMode="auto">
          <a:xfrm>
            <a:off x="4648200" y="1200150"/>
            <a:ext cx="5183188" cy="368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spcBef>
                <a:spcPct val="20000"/>
              </a:spcBef>
              <a:buFont typeface="Arial" charset="0"/>
              <a:buChar char="•"/>
            </a:pPr>
            <a:r>
              <a:rPr lang="en-US" sz="1800">
                <a:latin typeface="75 Helvetica Bold" charset="0"/>
                <a:ea typeface="Osaka" charset="0"/>
                <a:cs typeface="Osaka" charset="0"/>
              </a:rPr>
              <a:t>Used to Save the Profile</a:t>
            </a:r>
          </a:p>
          <a:p>
            <a:pPr lvl="1">
              <a:spcBef>
                <a:spcPct val="20000"/>
              </a:spcBef>
              <a:buFont typeface="Arial" charset="0"/>
              <a:buChar char="•"/>
            </a:pPr>
            <a:r>
              <a:rPr lang="en-US" sz="1800">
                <a:latin typeface="Arial" charset="0"/>
                <a:ea typeface="Osaka" charset="0"/>
                <a:cs typeface="Osaka" charset="0"/>
              </a:rPr>
              <a:t>Allows only 6 characters as Input </a:t>
            </a:r>
          </a:p>
          <a:p>
            <a:pPr lvl="1">
              <a:spcBef>
                <a:spcPct val="20000"/>
              </a:spcBef>
              <a:buFont typeface="Arial" charset="0"/>
              <a:buChar char="•"/>
            </a:pPr>
            <a:r>
              <a:rPr lang="en-US" sz="1800">
                <a:latin typeface="Arial" charset="0"/>
                <a:ea typeface="Osaka" charset="0"/>
                <a:cs typeface="Osaka" charset="0"/>
              </a:rPr>
              <a:t>Displays Error otherwise</a:t>
            </a:r>
          </a:p>
        </p:txBody>
      </p:sp>
      <p:sp>
        <p:nvSpPr>
          <p:cNvPr id="26630" name="Text Placeholder 3"/>
          <p:cNvSpPr txBox="1">
            <a:spLocks/>
          </p:cNvSpPr>
          <p:nvPr/>
        </p:nvSpPr>
        <p:spPr bwMode="auto">
          <a:xfrm>
            <a:off x="381000" y="819151"/>
            <a:ext cx="1371600" cy="44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spcBef>
                <a:spcPct val="20000"/>
              </a:spcBef>
            </a:pPr>
            <a:r>
              <a:rPr lang="en-US" sz="2000">
                <a:latin typeface="75 Helvetica Bold" charset="0"/>
                <a:ea typeface="Osaka" charset="0"/>
                <a:cs typeface="Osaka" charset="0"/>
              </a:rPr>
              <a:t>Load</a:t>
            </a:r>
          </a:p>
        </p:txBody>
      </p:sp>
      <p:sp>
        <p:nvSpPr>
          <p:cNvPr id="26631" name="Text Placeholder 3"/>
          <p:cNvSpPr txBox="1">
            <a:spLocks/>
          </p:cNvSpPr>
          <p:nvPr/>
        </p:nvSpPr>
        <p:spPr bwMode="auto">
          <a:xfrm>
            <a:off x="4953000" y="819151"/>
            <a:ext cx="1371600" cy="44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spcBef>
                <a:spcPct val="20000"/>
              </a:spcBef>
            </a:pPr>
            <a:r>
              <a:rPr lang="en-US" sz="2000">
                <a:latin typeface="75 Helvetica Bold" charset="0"/>
                <a:ea typeface="Osaka" charset="0"/>
                <a:cs typeface="Osaka" charset="0"/>
              </a:rPr>
              <a:t>Save</a:t>
            </a:r>
          </a:p>
        </p:txBody>
      </p:sp>
      <p:pic>
        <p:nvPicPr>
          <p:cNvPr id="26632"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2" y="2190751"/>
            <a:ext cx="2587625" cy="173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3"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190751"/>
            <a:ext cx="2578100" cy="1852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txBox="1">
            <a:spLocks/>
          </p:cNvSpPr>
          <p:nvPr/>
        </p:nvSpPr>
        <p:spPr bwMode="auto">
          <a:xfrm>
            <a:off x="457200" y="209551"/>
            <a:ext cx="6781800"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Scoreboard</a:t>
            </a:r>
          </a:p>
        </p:txBody>
      </p:sp>
      <p:sp>
        <p:nvSpPr>
          <p:cNvPr id="6" name="Content Placeholder 2"/>
          <p:cNvSpPr txBox="1">
            <a:spLocks/>
          </p:cNvSpPr>
          <p:nvPr/>
        </p:nvSpPr>
        <p:spPr>
          <a:xfrm>
            <a:off x="381000" y="895350"/>
            <a:ext cx="6324600" cy="3581400"/>
          </a:xfrm>
          <a:prstGeom prst="rect">
            <a:avLst/>
          </a:prstGeom>
        </p:spPr>
        <p:txBody>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110" charset="0"/>
                <a:ea typeface="+mn-ea"/>
                <a:cs typeface="+mn-cs"/>
              </a:defRPr>
            </a:lvl2pPr>
            <a:lvl3pPr marL="1143000" indent="-228600" algn="l" rtl="0" eaLnBrk="0" fontAlgn="base" hangingPunct="0">
              <a:spcBef>
                <a:spcPct val="20000"/>
              </a:spcBef>
              <a:spcAft>
                <a:spcPct val="0"/>
              </a:spcAft>
              <a:defRPr sz="2400">
                <a:solidFill>
                  <a:schemeClr val="tx1"/>
                </a:solidFill>
                <a:latin typeface="Arial" pitchFamily="-110" charset="0"/>
                <a:ea typeface="+mn-ea"/>
                <a:cs typeface="+mn-cs"/>
              </a:defRPr>
            </a:lvl3pPr>
            <a:lvl4pPr marL="1600200" indent="-228600" algn="l" rtl="0" eaLnBrk="0" fontAlgn="base" hangingPunct="0">
              <a:spcBef>
                <a:spcPct val="20000"/>
              </a:spcBef>
              <a:spcAft>
                <a:spcPct val="0"/>
              </a:spcAft>
              <a:defRPr sz="2000">
                <a:solidFill>
                  <a:schemeClr val="tx1"/>
                </a:solidFill>
                <a:latin typeface="Arial" pitchFamily="-110" charset="0"/>
                <a:ea typeface="+mn-ea"/>
                <a:cs typeface="+mn-cs"/>
              </a:defRPr>
            </a:lvl4pPr>
            <a:lvl5pPr marL="2057400" indent="-228600" algn="l" rtl="0" eaLnBrk="0" fontAlgn="base" hangingPunct="0">
              <a:spcBef>
                <a:spcPct val="20000"/>
              </a:spcBef>
              <a:spcAft>
                <a:spcPct val="0"/>
              </a:spcAft>
              <a:buChar char="»"/>
              <a:defRPr sz="2000">
                <a:solidFill>
                  <a:schemeClr val="tx1"/>
                </a:solidFill>
                <a:latin typeface="Arial" pitchFamily="-110" charset="0"/>
                <a:ea typeface="+mn-ea"/>
                <a:cs typeface="+mn-cs"/>
              </a:defRPr>
            </a:lvl5pPr>
            <a:lvl6pPr marL="2514600" indent="-228600" algn="l" rtl="0" fontAlgn="base">
              <a:spcBef>
                <a:spcPct val="20000"/>
              </a:spcBef>
              <a:spcAft>
                <a:spcPct val="0"/>
              </a:spcAft>
              <a:buChar char="»"/>
              <a:defRPr sz="2000">
                <a:solidFill>
                  <a:schemeClr val="tx1"/>
                </a:solidFill>
                <a:latin typeface="Arial" pitchFamily="-110" charset="0"/>
                <a:ea typeface="+mn-ea"/>
                <a:cs typeface="+mn-cs"/>
              </a:defRPr>
            </a:lvl6pPr>
            <a:lvl7pPr marL="2971800" indent="-228600" algn="l" rtl="0" fontAlgn="base">
              <a:spcBef>
                <a:spcPct val="20000"/>
              </a:spcBef>
              <a:spcAft>
                <a:spcPct val="0"/>
              </a:spcAft>
              <a:buChar char="»"/>
              <a:defRPr sz="2000">
                <a:solidFill>
                  <a:schemeClr val="tx1"/>
                </a:solidFill>
                <a:latin typeface="Arial" pitchFamily="-110" charset="0"/>
                <a:ea typeface="+mn-ea"/>
                <a:cs typeface="+mn-cs"/>
              </a:defRPr>
            </a:lvl7pPr>
            <a:lvl8pPr marL="3429000" indent="-228600" algn="l" rtl="0" fontAlgn="base">
              <a:spcBef>
                <a:spcPct val="20000"/>
              </a:spcBef>
              <a:spcAft>
                <a:spcPct val="0"/>
              </a:spcAft>
              <a:buChar char="»"/>
              <a:defRPr sz="2000">
                <a:solidFill>
                  <a:schemeClr val="tx1"/>
                </a:solidFill>
                <a:latin typeface="Arial" pitchFamily="-110" charset="0"/>
                <a:ea typeface="+mn-ea"/>
                <a:cs typeface="+mn-cs"/>
              </a:defRPr>
            </a:lvl8pPr>
            <a:lvl9pPr marL="3886200" indent="-228600" algn="l" rtl="0" fontAlgn="base">
              <a:spcBef>
                <a:spcPct val="20000"/>
              </a:spcBef>
              <a:spcAft>
                <a:spcPct val="0"/>
              </a:spcAft>
              <a:buChar char="»"/>
              <a:defRPr sz="2000">
                <a:solidFill>
                  <a:schemeClr val="tx1"/>
                </a:solidFill>
                <a:latin typeface="Arial" pitchFamily="-110" charset="0"/>
                <a:ea typeface="+mn-ea"/>
                <a:cs typeface="+mn-cs"/>
              </a:defRPr>
            </a:lvl9pPr>
          </a:lstStyle>
          <a:p>
            <a:pPr>
              <a:buFont typeface="Arial"/>
              <a:buChar char="•"/>
              <a:defRPr/>
            </a:pPr>
            <a:r>
              <a:rPr lang="en-US" sz="1800" dirty="0" smtClean="0">
                <a:latin typeface="Times"/>
                <a:cs typeface="Times"/>
              </a:rPr>
              <a:t>Displays the Score of the Top 5 Players of the Game </a:t>
            </a:r>
          </a:p>
          <a:p>
            <a:pPr>
              <a:buFont typeface="Arial"/>
              <a:buChar char="•"/>
              <a:defRPr/>
            </a:pPr>
            <a:r>
              <a:rPr lang="en-US" sz="1800" dirty="0" smtClean="0">
                <a:latin typeface="Times"/>
                <a:cs typeface="Times"/>
              </a:rPr>
              <a:t>Updates Every time a Profile is Updated or  a New profile is created </a:t>
            </a:r>
          </a:p>
          <a:p>
            <a:pPr marL="285750" indent="-285750">
              <a:buFont typeface="Arial"/>
              <a:buChar char="•"/>
              <a:defRPr/>
            </a:pPr>
            <a:endParaRPr lang="en-US" sz="1800" dirty="0" smtClean="0"/>
          </a:p>
        </p:txBody>
      </p:sp>
      <p:pic>
        <p:nvPicPr>
          <p:cNvPr id="2765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657351"/>
            <a:ext cx="3297238" cy="298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3"/>
          <p:cNvSpPr>
            <a:spLocks noGrp="1"/>
          </p:cNvSpPr>
          <p:nvPr>
            <p:ph type="title"/>
          </p:nvPr>
        </p:nvSpPr>
        <p:spPr bwMode="auto">
          <a:xfrm>
            <a:off x="457200" y="206375"/>
            <a:ext cx="8229600"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4000" dirty="0">
                <a:latin typeface="Times" charset="0"/>
                <a:ea typeface="Osaka" charset="0"/>
                <a:cs typeface="Osaka" charset="0"/>
              </a:rPr>
              <a:t>Game Class - Purpose</a:t>
            </a:r>
          </a:p>
        </p:txBody>
      </p:sp>
      <p:sp>
        <p:nvSpPr>
          <p:cNvPr id="8194" name="Content Placeholder 4"/>
          <p:cNvSpPr>
            <a:spLocks noGrp="1"/>
          </p:cNvSpPr>
          <p:nvPr>
            <p:ph idx="1"/>
          </p:nvPr>
        </p:nvSpPr>
        <p:spPr bwMode="auto">
          <a:xfrm>
            <a:off x="457200" y="895350"/>
            <a:ext cx="8229600" cy="3886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b="1" dirty="0" smtClean="0">
                <a:latin typeface="Times" charset="0"/>
                <a:ea typeface="Osaka" charset="0"/>
                <a:cs typeface="Times" charset="0"/>
              </a:rPr>
              <a:t>Purpose</a:t>
            </a:r>
          </a:p>
          <a:p>
            <a:r>
              <a:rPr lang="en-US" dirty="0" smtClean="0">
                <a:latin typeface="Times" charset="0"/>
                <a:ea typeface="Osaka" charset="0"/>
                <a:cs typeface="Times" charset="0"/>
              </a:rPr>
              <a:t>Chief </a:t>
            </a:r>
            <a:r>
              <a:rPr lang="en-US" dirty="0">
                <a:latin typeface="Times" charset="0"/>
                <a:ea typeface="Osaka" charset="0"/>
                <a:cs typeface="Times" charset="0"/>
              </a:rPr>
              <a:t>orchestrator of the game</a:t>
            </a:r>
          </a:p>
          <a:p>
            <a:r>
              <a:rPr lang="en-US" dirty="0">
                <a:latin typeface="Times" charset="0"/>
                <a:ea typeface="Osaka" charset="0"/>
                <a:cs typeface="Times" charset="0"/>
              </a:rPr>
              <a:t>Communicate with component classes</a:t>
            </a:r>
          </a:p>
          <a:p>
            <a:r>
              <a:rPr lang="en-US" dirty="0">
                <a:latin typeface="Times" charset="0"/>
                <a:ea typeface="Osaka" charset="0"/>
                <a:cs typeface="Times" charset="0"/>
              </a:rPr>
              <a:t>Shift between levels</a:t>
            </a:r>
          </a:p>
          <a:p>
            <a:r>
              <a:rPr lang="en-US" dirty="0">
                <a:latin typeface="Times" charset="0"/>
                <a:ea typeface="Osaka" charset="0"/>
                <a:cs typeface="Times" charset="0"/>
              </a:rPr>
              <a:t>Provide user interface between levels</a:t>
            </a:r>
          </a:p>
          <a:p>
            <a:r>
              <a:rPr lang="en-US" dirty="0">
                <a:latin typeface="Times" charset="0"/>
                <a:ea typeface="Osaka" charset="0"/>
                <a:cs typeface="Times" charset="0"/>
              </a:rPr>
              <a:t>Keep track of score and </a:t>
            </a:r>
            <a:r>
              <a:rPr lang="en-US" dirty="0" smtClean="0">
                <a:latin typeface="Times" charset="0"/>
                <a:ea typeface="Osaka" charset="0"/>
                <a:cs typeface="Times" charset="0"/>
              </a:rPr>
              <a:t>level</a:t>
            </a:r>
          </a:p>
          <a:p>
            <a:r>
              <a:rPr lang="en-US" b="1" dirty="0" smtClean="0">
                <a:latin typeface="Times" charset="0"/>
                <a:ea typeface="Osaka" charset="0"/>
                <a:cs typeface="Times" charset="0"/>
              </a:rPr>
              <a:t>Ideology</a:t>
            </a:r>
          </a:p>
          <a:p>
            <a:r>
              <a:rPr lang="en-US" dirty="0" smtClean="0">
                <a:latin typeface="Times" charset="0"/>
                <a:ea typeface="Osaka" charset="0"/>
                <a:cs typeface="Times" charset="0"/>
              </a:rPr>
              <a:t>Robust and independent</a:t>
            </a:r>
          </a:p>
          <a:p>
            <a:r>
              <a:rPr lang="en-US" dirty="0" smtClean="0">
                <a:latin typeface="Times" charset="0"/>
                <a:ea typeface="Osaka" charset="0"/>
                <a:cs typeface="Times" charset="0"/>
              </a:rPr>
              <a:t>Easy debugging</a:t>
            </a:r>
          </a:p>
          <a:p>
            <a:r>
              <a:rPr lang="en-US" dirty="0" smtClean="0">
                <a:latin typeface="Times" charset="0"/>
                <a:ea typeface="Osaka" charset="0"/>
                <a:cs typeface="Times" charset="0"/>
              </a:rPr>
              <a:t>Encapsulation of functions</a:t>
            </a:r>
          </a:p>
          <a:p>
            <a:r>
              <a:rPr lang="en-US" dirty="0" smtClean="0">
                <a:latin typeface="Times" charset="0"/>
                <a:ea typeface="Osaka" charset="0"/>
                <a:cs typeface="Times" charset="0"/>
              </a:rPr>
              <a:t>Easy integration</a:t>
            </a:r>
          </a:p>
          <a:p>
            <a:r>
              <a:rPr lang="en-US" dirty="0" smtClean="0">
                <a:latin typeface="Times" charset="0"/>
                <a:ea typeface="Osaka" charset="0"/>
                <a:cs typeface="Times" charset="0"/>
              </a:rPr>
              <a:t>Handling life of objects between levels</a:t>
            </a:r>
          </a:p>
          <a:p>
            <a:r>
              <a:rPr lang="en-US" dirty="0" smtClean="0">
                <a:latin typeface="Times" charset="0"/>
                <a:ea typeface="Osaka" charset="0"/>
                <a:cs typeface="Times" charset="0"/>
              </a:rPr>
              <a:t>Data protection</a:t>
            </a:r>
          </a:p>
          <a:p>
            <a:endParaRPr lang="en-US" sz="1800" dirty="0">
              <a:latin typeface="Times" charset="0"/>
              <a:ea typeface="Osaka" charset="0"/>
              <a:cs typeface="Times" charset="0"/>
            </a:endParaRPr>
          </a:p>
        </p:txBody>
      </p:sp>
      <p:pic>
        <p:nvPicPr>
          <p:cNvPr id="4" name="Content Placeholder 6"/>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4495802" y="895351"/>
            <a:ext cx="4481067" cy="3574513"/>
          </a:xfrm>
          <a:prstGeom prst="rect">
            <a:avLst/>
          </a:prstGeom>
        </p:spPr>
      </p:pic>
    </p:spTree>
    <p:extLst>
      <p:ext uri="{BB962C8B-B14F-4D97-AF65-F5344CB8AC3E}">
        <p14:creationId xmlns:p14="http://schemas.microsoft.com/office/powerpoint/2010/main" val="2413353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bwMode="auto">
          <a:xfrm>
            <a:off x="457200" y="206375"/>
            <a:ext cx="8229600"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4000">
                <a:latin typeface="Times" charset="0"/>
                <a:ea typeface="Osaka" charset="0"/>
                <a:cs typeface="Osaka" charset="0"/>
              </a:rPr>
              <a:t>Game functions – Member variables</a:t>
            </a:r>
          </a:p>
        </p:txBody>
      </p:sp>
      <p:sp>
        <p:nvSpPr>
          <p:cNvPr id="3" name="Content Placeholder 2"/>
          <p:cNvSpPr>
            <a:spLocks noGrp="1"/>
          </p:cNvSpPr>
          <p:nvPr>
            <p:ph idx="1"/>
          </p:nvPr>
        </p:nvSpPr>
        <p:spPr>
          <a:xfrm>
            <a:off x="457200" y="1200151"/>
            <a:ext cx="8229600" cy="3394075"/>
          </a:xfrm>
        </p:spPr>
        <p:txBody>
          <a:bodyPr wrap="square" lIns="91440" tIns="45720" rIns="91440" bIns="45720" numCol="1" anchor="t" anchorCtr="0" compatLnSpc="1">
            <a:prstTxWarp prst="textNoShape">
              <a:avLst/>
            </a:prstTxWarp>
          </a:bodyPr>
          <a:lstStyle/>
          <a:p>
            <a:pPr marL="0" indent="0">
              <a:defRPr/>
            </a:pPr>
            <a:r>
              <a:rPr lang="en-US" sz="1800" dirty="0">
                <a:latin typeface="Times"/>
                <a:ea typeface="Osaka" charset="0"/>
                <a:cs typeface="Times"/>
              </a:rPr>
              <a:t>Level </a:t>
            </a:r>
          </a:p>
          <a:p>
            <a:pPr lvl="1">
              <a:buFont typeface="Arial"/>
              <a:buChar char="•"/>
              <a:defRPr/>
            </a:pPr>
            <a:r>
              <a:rPr lang="en-US" sz="1800" dirty="0">
                <a:latin typeface="Times"/>
                <a:ea typeface="Osaka" charset="0"/>
                <a:cs typeface="Times"/>
              </a:rPr>
              <a:t>Stores the current level of the player</a:t>
            </a:r>
          </a:p>
          <a:p>
            <a:pPr marL="0" indent="0">
              <a:defRPr/>
            </a:pPr>
            <a:r>
              <a:rPr lang="en-US" sz="1800" dirty="0">
                <a:latin typeface="Times"/>
                <a:ea typeface="Osaka" charset="0"/>
                <a:cs typeface="Times"/>
              </a:rPr>
              <a:t>Score </a:t>
            </a:r>
          </a:p>
          <a:p>
            <a:pPr lvl="1">
              <a:buFont typeface="Arial"/>
              <a:buChar char="•"/>
              <a:defRPr/>
            </a:pPr>
            <a:r>
              <a:rPr lang="en-US" sz="1800" dirty="0">
                <a:latin typeface="Times"/>
                <a:ea typeface="Osaka" charset="0"/>
                <a:cs typeface="Times"/>
              </a:rPr>
              <a:t>Stores the current score of the player</a:t>
            </a:r>
          </a:p>
          <a:p>
            <a:pPr marL="0" indent="0">
              <a:defRPr/>
            </a:pPr>
            <a:r>
              <a:rPr lang="en-US" sz="1800" dirty="0" err="1">
                <a:latin typeface="Times"/>
                <a:ea typeface="Osaka" charset="0"/>
                <a:cs typeface="Times"/>
              </a:rPr>
              <a:t>TargetReached</a:t>
            </a:r>
            <a:r>
              <a:rPr lang="en-US" sz="1800" dirty="0">
                <a:latin typeface="Times"/>
                <a:ea typeface="Osaka" charset="0"/>
                <a:cs typeface="Times"/>
              </a:rPr>
              <a:t> </a:t>
            </a:r>
          </a:p>
          <a:p>
            <a:pPr lvl="1">
              <a:buFont typeface="Arial"/>
              <a:buChar char="•"/>
              <a:defRPr/>
            </a:pPr>
            <a:r>
              <a:rPr lang="en-US" sz="1800" dirty="0">
                <a:latin typeface="Times"/>
                <a:ea typeface="Osaka" charset="0"/>
                <a:cs typeface="Times"/>
              </a:rPr>
              <a:t>Stores the outcome of that level</a:t>
            </a:r>
          </a:p>
          <a:p>
            <a:pPr>
              <a:buFont typeface="Arial"/>
              <a:buChar char="•"/>
              <a:defRPr/>
            </a:pPr>
            <a:endParaRPr lang="en-US" sz="1800" dirty="0">
              <a:latin typeface="Times"/>
              <a:ea typeface="Osaka" charset="0"/>
              <a:cs typeface="Times"/>
            </a:endParaRPr>
          </a:p>
          <a:p>
            <a:pPr>
              <a:buFont typeface="Arial"/>
              <a:buChar char="•"/>
              <a:defRPr/>
            </a:pPr>
            <a:r>
              <a:rPr lang="en-US" sz="1800" dirty="0">
                <a:latin typeface="Times"/>
                <a:ea typeface="Osaka" charset="0"/>
                <a:cs typeface="Times"/>
              </a:rPr>
              <a:t>All member variables are protected variables – Data is well protected!</a:t>
            </a:r>
          </a:p>
        </p:txBody>
      </p:sp>
    </p:spTree>
    <p:extLst>
      <p:ext uri="{BB962C8B-B14F-4D97-AF65-F5344CB8AC3E}">
        <p14:creationId xmlns:p14="http://schemas.microsoft.com/office/powerpoint/2010/main" val="1896699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bwMode="auto">
          <a:xfrm>
            <a:off x="457200" y="206375"/>
            <a:ext cx="8229600"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Times" charset="0"/>
                <a:ea typeface="Osaka" charset="0"/>
                <a:cs typeface="Osaka" charset="0"/>
              </a:rPr>
              <a:t>Game Class – Member functions</a:t>
            </a:r>
          </a:p>
        </p:txBody>
      </p:sp>
      <p:sp>
        <p:nvSpPr>
          <p:cNvPr id="11266" name="Content Placeholder 2"/>
          <p:cNvSpPr>
            <a:spLocks noGrp="1"/>
          </p:cNvSpPr>
          <p:nvPr>
            <p:ph idx="1"/>
          </p:nvPr>
        </p:nvSpPr>
        <p:spPr bwMode="auto">
          <a:xfrm>
            <a:off x="457200" y="1200151"/>
            <a:ext cx="8229600" cy="33940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nSpc>
                <a:spcPct val="90000"/>
              </a:lnSpc>
            </a:pPr>
            <a:r>
              <a:rPr lang="en-US" sz="1800">
                <a:latin typeface="Times" charset="0"/>
                <a:ea typeface="Osaka" charset="0"/>
                <a:cs typeface="Times" charset="0"/>
              </a:rPr>
              <a:t>Constructer – Only parameterized</a:t>
            </a:r>
          </a:p>
          <a:p>
            <a:pPr lvl="1">
              <a:lnSpc>
                <a:spcPct val="90000"/>
              </a:lnSpc>
              <a:buFont typeface="Arial" charset="0"/>
              <a:buChar char="•"/>
            </a:pPr>
            <a:r>
              <a:rPr lang="en-US" sz="1800">
                <a:latin typeface="Times" charset="0"/>
                <a:ea typeface="ＭＳ Ｐゴシック" charset="0"/>
                <a:cs typeface="Times" charset="0"/>
              </a:rPr>
              <a:t>Can only be called using level and score.</a:t>
            </a:r>
          </a:p>
          <a:p>
            <a:pPr>
              <a:lnSpc>
                <a:spcPct val="90000"/>
              </a:lnSpc>
            </a:pPr>
            <a:r>
              <a:rPr lang="en-US" sz="1800">
                <a:latin typeface="Times" charset="0"/>
                <a:ea typeface="Osaka" charset="0"/>
                <a:cs typeface="Times" charset="0"/>
              </a:rPr>
              <a:t>Copy Constructer and operator – Made private to prevent copy</a:t>
            </a:r>
          </a:p>
          <a:p>
            <a:pPr>
              <a:lnSpc>
                <a:spcPct val="90000"/>
              </a:lnSpc>
            </a:pPr>
            <a:r>
              <a:rPr lang="en-US" sz="1800">
                <a:latin typeface="Times" charset="0"/>
                <a:ea typeface="Osaka" charset="0"/>
                <a:cs typeface="Times" charset="0"/>
              </a:rPr>
              <a:t>Data recovery functions - public</a:t>
            </a:r>
          </a:p>
          <a:p>
            <a:pPr lvl="1">
              <a:lnSpc>
                <a:spcPct val="90000"/>
              </a:lnSpc>
              <a:buFont typeface="Arial" charset="0"/>
              <a:buChar char="•"/>
            </a:pPr>
            <a:r>
              <a:rPr lang="en-US" sz="1800">
                <a:latin typeface="Times" charset="0"/>
                <a:ea typeface="ＭＳ Ｐゴシック" charset="0"/>
                <a:cs typeface="Times" charset="0"/>
              </a:rPr>
              <a:t>GetLevel – provides the level</a:t>
            </a:r>
          </a:p>
          <a:p>
            <a:pPr lvl="1">
              <a:lnSpc>
                <a:spcPct val="90000"/>
              </a:lnSpc>
              <a:buFont typeface="Arial" charset="0"/>
              <a:buChar char="•"/>
            </a:pPr>
            <a:r>
              <a:rPr lang="en-US" sz="1800">
                <a:latin typeface="Times" charset="0"/>
                <a:ea typeface="ＭＳ Ｐゴシック" charset="0"/>
                <a:cs typeface="Times" charset="0"/>
              </a:rPr>
              <a:t>GetScore – provides the score</a:t>
            </a:r>
          </a:p>
          <a:p>
            <a:pPr>
              <a:lnSpc>
                <a:spcPct val="90000"/>
              </a:lnSpc>
            </a:pPr>
            <a:r>
              <a:rPr lang="en-US" sz="1800">
                <a:latin typeface="Times" charset="0"/>
                <a:ea typeface="Osaka" charset="0"/>
                <a:cs typeface="Times" charset="0"/>
              </a:rPr>
              <a:t>Interfacing function – public</a:t>
            </a:r>
          </a:p>
          <a:p>
            <a:pPr lvl="1">
              <a:lnSpc>
                <a:spcPct val="90000"/>
              </a:lnSpc>
              <a:buFont typeface="Arial" charset="0"/>
              <a:buChar char="•"/>
            </a:pPr>
            <a:r>
              <a:rPr lang="en-US" sz="1800">
                <a:latin typeface="Times" charset="0"/>
                <a:ea typeface="ＭＳ Ｐゴシック" charset="0"/>
                <a:cs typeface="Times" charset="0"/>
              </a:rPr>
              <a:t>Run – interfaces with main to run the class</a:t>
            </a:r>
          </a:p>
          <a:p>
            <a:pPr>
              <a:lnSpc>
                <a:spcPct val="90000"/>
              </a:lnSpc>
            </a:pPr>
            <a:r>
              <a:rPr lang="en-US" sz="1800">
                <a:latin typeface="Times" charset="0"/>
                <a:ea typeface="Osaka" charset="0"/>
                <a:cs typeface="Times" charset="0"/>
              </a:rPr>
              <a:t>Internal functions – protected</a:t>
            </a:r>
          </a:p>
          <a:p>
            <a:pPr lvl="1">
              <a:lnSpc>
                <a:spcPct val="90000"/>
              </a:lnSpc>
              <a:buFont typeface="Arial" charset="0"/>
              <a:buChar char="•"/>
            </a:pPr>
            <a:r>
              <a:rPr lang="en-US" sz="1800">
                <a:latin typeface="Times" charset="0"/>
                <a:ea typeface="ＭＳ Ｐゴシック" charset="0"/>
                <a:cs typeface="Times" charset="0"/>
              </a:rPr>
              <a:t>OneLevel – runs one level of the game</a:t>
            </a:r>
          </a:p>
          <a:p>
            <a:pPr lvl="1">
              <a:lnSpc>
                <a:spcPct val="90000"/>
              </a:lnSpc>
              <a:buFont typeface="Arial" charset="0"/>
              <a:buChar char="•"/>
            </a:pPr>
            <a:r>
              <a:rPr lang="en-US" sz="1800">
                <a:latin typeface="Times" charset="0"/>
                <a:ea typeface="ＭＳ Ｐゴシック" charset="0"/>
                <a:cs typeface="Times" charset="0"/>
              </a:rPr>
              <a:t>EndLevel – provides user interface at the end of the level</a:t>
            </a:r>
          </a:p>
        </p:txBody>
      </p:sp>
    </p:spTree>
    <p:extLst>
      <p:ext uri="{BB962C8B-B14F-4D97-AF65-F5344CB8AC3E}">
        <p14:creationId xmlns:p14="http://schemas.microsoft.com/office/powerpoint/2010/main" val="3281949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bwMode="auto">
          <a:xfrm>
            <a:off x="457200" y="206375"/>
            <a:ext cx="8229600"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atin typeface="Times" charset="0"/>
                <a:ea typeface="Osaka" charset="0"/>
                <a:cs typeface="Osaka" charset="0"/>
              </a:rPr>
              <a:t>Game class – Run function</a:t>
            </a:r>
          </a:p>
        </p:txBody>
      </p:sp>
      <p:sp>
        <p:nvSpPr>
          <p:cNvPr id="14338" name="Content Placeholder 2"/>
          <p:cNvSpPr>
            <a:spLocks noGrp="1"/>
          </p:cNvSpPr>
          <p:nvPr>
            <p:ph idx="1"/>
          </p:nvPr>
        </p:nvSpPr>
        <p:spPr bwMode="auto">
          <a:xfrm>
            <a:off x="457200" y="1200151"/>
            <a:ext cx="5105400" cy="33940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1800" dirty="0">
                <a:latin typeface="Times" charset="0"/>
                <a:ea typeface="Osaka" charset="0"/>
                <a:cs typeface="Times" charset="0"/>
              </a:rPr>
              <a:t>Runs </a:t>
            </a:r>
            <a:r>
              <a:rPr lang="en-US" sz="1800" dirty="0" err="1">
                <a:latin typeface="Times" charset="0"/>
                <a:ea typeface="Osaka" charset="0"/>
                <a:cs typeface="Times" charset="0"/>
              </a:rPr>
              <a:t>OneLevel</a:t>
            </a:r>
            <a:r>
              <a:rPr lang="en-US" sz="1800" dirty="0">
                <a:latin typeface="Times" charset="0"/>
                <a:ea typeface="Osaka" charset="0"/>
                <a:cs typeface="Times" charset="0"/>
              </a:rPr>
              <a:t> function</a:t>
            </a:r>
          </a:p>
          <a:p>
            <a:r>
              <a:rPr lang="en-US" sz="1800" dirty="0">
                <a:latin typeface="Times" charset="0"/>
                <a:ea typeface="Osaka" charset="0"/>
                <a:cs typeface="Times" charset="0"/>
              </a:rPr>
              <a:t>If </a:t>
            </a:r>
            <a:r>
              <a:rPr lang="en-US" sz="1800" dirty="0" err="1">
                <a:latin typeface="Times" charset="0"/>
                <a:ea typeface="Osaka" charset="0"/>
                <a:cs typeface="Times" charset="0"/>
              </a:rPr>
              <a:t>returnstate</a:t>
            </a:r>
            <a:r>
              <a:rPr lang="en-US" sz="1800" dirty="0">
                <a:latin typeface="Times" charset="0"/>
                <a:ea typeface="Osaka" charset="0"/>
                <a:cs typeface="Times" charset="0"/>
              </a:rPr>
              <a:t> is 0 or 3,</a:t>
            </a:r>
          </a:p>
          <a:p>
            <a:pPr lvl="1">
              <a:buFont typeface="Arial" charset="0"/>
              <a:buChar char="•"/>
            </a:pPr>
            <a:r>
              <a:rPr lang="en-US" sz="1800" dirty="0">
                <a:latin typeface="Times" charset="0"/>
                <a:ea typeface="ＭＳ Ｐゴシック" charset="0"/>
                <a:cs typeface="Times" charset="0"/>
              </a:rPr>
              <a:t>Sets </a:t>
            </a:r>
            <a:r>
              <a:rPr lang="en-US" sz="1800" dirty="0" err="1">
                <a:latin typeface="Times" charset="0"/>
                <a:ea typeface="ＭＳ Ｐゴシック" charset="0"/>
                <a:cs typeface="Times" charset="0"/>
              </a:rPr>
              <a:t>TargetReached</a:t>
            </a:r>
            <a:r>
              <a:rPr lang="en-US" sz="1800" dirty="0">
                <a:latin typeface="Times" charset="0"/>
                <a:ea typeface="ＭＳ Ｐゴシック" charset="0"/>
                <a:cs typeface="Times" charset="0"/>
              </a:rPr>
              <a:t> as per the result of </a:t>
            </a:r>
            <a:r>
              <a:rPr lang="en-US" sz="1800" dirty="0" err="1">
                <a:latin typeface="Times" charset="0"/>
                <a:ea typeface="ＭＳ Ｐゴシック" charset="0"/>
                <a:cs typeface="Times" charset="0"/>
              </a:rPr>
              <a:t>OneLevel</a:t>
            </a:r>
            <a:endParaRPr lang="en-US" sz="1800" dirty="0">
              <a:latin typeface="Times" charset="0"/>
              <a:ea typeface="ＭＳ Ｐゴシック" charset="0"/>
              <a:cs typeface="Times" charset="0"/>
            </a:endParaRPr>
          </a:p>
          <a:p>
            <a:pPr lvl="1">
              <a:buFont typeface="Arial" charset="0"/>
              <a:buChar char="•"/>
            </a:pPr>
            <a:r>
              <a:rPr lang="en-US" sz="1800" dirty="0">
                <a:latin typeface="Times" charset="0"/>
                <a:ea typeface="ＭＳ Ｐゴシック" charset="0"/>
                <a:cs typeface="Times" charset="0"/>
              </a:rPr>
              <a:t>Increments level based on </a:t>
            </a:r>
            <a:r>
              <a:rPr lang="en-US" sz="1800" dirty="0" err="1">
                <a:latin typeface="Times" charset="0"/>
                <a:ea typeface="ＭＳ Ｐゴシック" charset="0"/>
                <a:cs typeface="Times" charset="0"/>
              </a:rPr>
              <a:t>TargetReached</a:t>
            </a:r>
            <a:endParaRPr lang="en-US" sz="1800" dirty="0">
              <a:latin typeface="Times" charset="0"/>
              <a:ea typeface="ＭＳ Ｐゴシック" charset="0"/>
              <a:cs typeface="Times" charset="0"/>
            </a:endParaRPr>
          </a:p>
          <a:p>
            <a:pPr lvl="1">
              <a:buFont typeface="Arial" charset="0"/>
              <a:buChar char="•"/>
            </a:pPr>
            <a:r>
              <a:rPr lang="en-US" sz="1800" dirty="0">
                <a:latin typeface="Times" charset="0"/>
                <a:ea typeface="ＭＳ Ｐゴシック" charset="0"/>
                <a:cs typeface="Times" charset="0"/>
              </a:rPr>
              <a:t>Calls </a:t>
            </a:r>
            <a:r>
              <a:rPr lang="en-US" sz="1800" dirty="0" err="1">
                <a:latin typeface="Times" charset="0"/>
                <a:ea typeface="ＭＳ Ｐゴシック" charset="0"/>
                <a:cs typeface="Times" charset="0"/>
              </a:rPr>
              <a:t>Endlevel</a:t>
            </a:r>
            <a:r>
              <a:rPr lang="en-US" sz="1800" dirty="0">
                <a:latin typeface="Times" charset="0"/>
                <a:ea typeface="ＭＳ Ｐゴシック" charset="0"/>
                <a:cs typeface="Times" charset="0"/>
              </a:rPr>
              <a:t> function</a:t>
            </a:r>
          </a:p>
          <a:p>
            <a:pPr lvl="1">
              <a:buFont typeface="Arial" charset="0"/>
              <a:buChar char="•"/>
            </a:pPr>
            <a:r>
              <a:rPr lang="en-US" sz="1800" dirty="0">
                <a:latin typeface="Times" charset="0"/>
                <a:ea typeface="ＭＳ Ｐゴシック" charset="0"/>
                <a:cs typeface="Times" charset="0"/>
              </a:rPr>
              <a:t>If user chooses to go to Menu, terminates</a:t>
            </a:r>
          </a:p>
          <a:p>
            <a:r>
              <a:rPr lang="en-US" sz="1800" dirty="0">
                <a:latin typeface="Times" charset="0"/>
                <a:ea typeface="Osaka" charset="0"/>
                <a:cs typeface="Times" charset="0"/>
              </a:rPr>
              <a:t>If </a:t>
            </a:r>
            <a:r>
              <a:rPr lang="en-US" sz="1800" dirty="0" err="1">
                <a:latin typeface="Times" charset="0"/>
                <a:ea typeface="Osaka" charset="0"/>
                <a:cs typeface="Times" charset="0"/>
              </a:rPr>
              <a:t>returnstate</a:t>
            </a:r>
            <a:r>
              <a:rPr lang="en-US" sz="1800" dirty="0">
                <a:latin typeface="Times" charset="0"/>
                <a:ea typeface="Osaka" charset="0"/>
                <a:cs typeface="Times" charset="0"/>
              </a:rPr>
              <a:t> is 1, runs next loop – Since, level not changed, same level is restarted</a:t>
            </a:r>
          </a:p>
          <a:p>
            <a:r>
              <a:rPr lang="en-US" sz="1800" dirty="0">
                <a:latin typeface="Times" charset="0"/>
                <a:ea typeface="Osaka" charset="0"/>
                <a:cs typeface="Times" charset="0"/>
              </a:rPr>
              <a:t>If </a:t>
            </a:r>
            <a:r>
              <a:rPr lang="en-US" sz="1800" dirty="0" err="1">
                <a:latin typeface="Times" charset="0"/>
                <a:ea typeface="Osaka" charset="0"/>
                <a:cs typeface="Times" charset="0"/>
              </a:rPr>
              <a:t>returnstate</a:t>
            </a:r>
            <a:r>
              <a:rPr lang="en-US" sz="1800" dirty="0">
                <a:latin typeface="Times" charset="0"/>
                <a:ea typeface="Osaka" charset="0"/>
                <a:cs typeface="Times" charset="0"/>
              </a:rPr>
              <a:t> is 2, terminates</a:t>
            </a:r>
          </a:p>
        </p:txBody>
      </p:sp>
      <p:pic>
        <p:nvPicPr>
          <p:cNvPr id="2" name="Picture 1" descr="Screen Shot 2015-12-06 at 4.22.32 pm.png"/>
          <p:cNvPicPr>
            <a:picLocks noChangeAspect="1"/>
          </p:cNvPicPr>
          <p:nvPr/>
        </p:nvPicPr>
        <p:blipFill rotWithShape="1">
          <a:blip r:embed="rId2">
            <a:extLst>
              <a:ext uri="{28A0092B-C50C-407E-A947-70E740481C1C}">
                <a14:useLocalDpi xmlns:a14="http://schemas.microsoft.com/office/drawing/2010/main" val="0"/>
              </a:ext>
            </a:extLst>
          </a:blip>
          <a:srcRect l="57715" t="34644" r="8557" b="15978"/>
          <a:stretch/>
        </p:blipFill>
        <p:spPr>
          <a:xfrm>
            <a:off x="5638802" y="1504951"/>
            <a:ext cx="2775719" cy="2539749"/>
          </a:xfrm>
          <a:prstGeom prst="rect">
            <a:avLst/>
          </a:prstGeom>
        </p:spPr>
      </p:pic>
    </p:spTree>
    <p:extLst>
      <p:ext uri="{BB962C8B-B14F-4D97-AF65-F5344CB8AC3E}">
        <p14:creationId xmlns:p14="http://schemas.microsoft.com/office/powerpoint/2010/main" val="724311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9550"/>
            <a:ext cx="8229600"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4000">
                <a:latin typeface="Times" charset="0"/>
                <a:ea typeface="Osaka" charset="0"/>
                <a:cs typeface="Osaka" charset="0"/>
              </a:rPr>
              <a:t>Game class – OneLevel function</a:t>
            </a:r>
          </a:p>
        </p:txBody>
      </p:sp>
      <p:sp>
        <p:nvSpPr>
          <p:cNvPr id="12290" name="Content Placeholder 2"/>
          <p:cNvSpPr>
            <a:spLocks noGrp="1"/>
          </p:cNvSpPr>
          <p:nvPr>
            <p:ph idx="1"/>
          </p:nvPr>
        </p:nvSpPr>
        <p:spPr bwMode="auto">
          <a:xfrm>
            <a:off x="457200" y="1200151"/>
            <a:ext cx="8229600" cy="33940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1800" dirty="0">
                <a:latin typeface="Times" charset="0"/>
                <a:ea typeface="Osaka" charset="0"/>
                <a:cs typeface="Times" charset="0"/>
              </a:rPr>
              <a:t>Creates objects of maze, computer and human robots, and </a:t>
            </a:r>
            <a:r>
              <a:rPr lang="en-US" sz="1800" dirty="0" err="1">
                <a:latin typeface="Times" charset="0"/>
                <a:ea typeface="Osaka" charset="0"/>
                <a:cs typeface="Times" charset="0"/>
              </a:rPr>
              <a:t>Astar</a:t>
            </a:r>
            <a:r>
              <a:rPr lang="en-US" sz="1800" dirty="0">
                <a:latin typeface="Times" charset="0"/>
                <a:ea typeface="Osaka" charset="0"/>
                <a:cs typeface="Times" charset="0"/>
              </a:rPr>
              <a:t> algorithm</a:t>
            </a:r>
          </a:p>
          <a:p>
            <a:r>
              <a:rPr lang="en-US" sz="1800" dirty="0">
                <a:latin typeface="Times" charset="0"/>
                <a:ea typeface="Osaka" charset="0"/>
                <a:cs typeface="Times" charset="0"/>
              </a:rPr>
              <a:t>Selects maze size and speed of computer robot</a:t>
            </a:r>
          </a:p>
          <a:p>
            <a:r>
              <a:rPr lang="en-US" sz="1800" dirty="0">
                <a:latin typeface="Times" charset="0"/>
                <a:ea typeface="Osaka" charset="0"/>
                <a:cs typeface="Times" charset="0"/>
              </a:rPr>
              <a:t>Generates the maze</a:t>
            </a:r>
          </a:p>
          <a:p>
            <a:r>
              <a:rPr lang="en-US" sz="1800" dirty="0">
                <a:latin typeface="Times" charset="0"/>
                <a:ea typeface="Osaka" charset="0"/>
                <a:cs typeface="Times" charset="0"/>
              </a:rPr>
              <a:t>Provides path to computer robot</a:t>
            </a:r>
          </a:p>
          <a:p>
            <a:r>
              <a:rPr lang="en-US" sz="1800" dirty="0">
                <a:latin typeface="Times" charset="0"/>
                <a:ea typeface="Osaka" charset="0"/>
                <a:cs typeface="Times" charset="0"/>
              </a:rPr>
              <a:t>Draws and Moves both the robots</a:t>
            </a:r>
          </a:p>
          <a:p>
            <a:r>
              <a:rPr lang="en-US" sz="1800" dirty="0">
                <a:latin typeface="Times" charset="0"/>
                <a:ea typeface="Osaka" charset="0"/>
                <a:cs typeface="Times" charset="0"/>
              </a:rPr>
              <a:t>Four outcomes</a:t>
            </a:r>
          </a:p>
          <a:p>
            <a:pPr lvl="1">
              <a:buFont typeface="Arial" charset="0"/>
              <a:buChar char="•"/>
            </a:pPr>
            <a:r>
              <a:rPr lang="en-US" sz="1800" dirty="0">
                <a:latin typeface="Times" charset="0"/>
                <a:ea typeface="ＭＳ Ｐゴシック" charset="0"/>
                <a:cs typeface="Times" charset="0"/>
              </a:rPr>
              <a:t>Player looses – </a:t>
            </a:r>
            <a:r>
              <a:rPr lang="en-US" sz="1800" dirty="0" err="1">
                <a:latin typeface="Times" charset="0"/>
                <a:ea typeface="ＭＳ Ｐゴシック" charset="0"/>
                <a:cs typeface="Times" charset="0"/>
              </a:rPr>
              <a:t>returnstate</a:t>
            </a:r>
            <a:r>
              <a:rPr lang="en-US" sz="1800" dirty="0">
                <a:latin typeface="Times" charset="0"/>
                <a:ea typeface="ＭＳ Ｐゴシック" charset="0"/>
                <a:cs typeface="Times" charset="0"/>
              </a:rPr>
              <a:t> is 0</a:t>
            </a:r>
          </a:p>
          <a:p>
            <a:pPr lvl="1">
              <a:buFont typeface="Arial" charset="0"/>
              <a:buChar char="•"/>
            </a:pPr>
            <a:r>
              <a:rPr lang="en-US" sz="1800" dirty="0">
                <a:latin typeface="Times" charset="0"/>
                <a:ea typeface="ＭＳ Ｐゴシック" charset="0"/>
                <a:cs typeface="Times" charset="0"/>
              </a:rPr>
              <a:t>Player restarts the game – </a:t>
            </a:r>
            <a:r>
              <a:rPr lang="en-US" sz="1800" dirty="0" err="1">
                <a:latin typeface="Times" charset="0"/>
                <a:ea typeface="ＭＳ Ｐゴシック" charset="0"/>
                <a:cs typeface="Times" charset="0"/>
              </a:rPr>
              <a:t>returnstate</a:t>
            </a:r>
            <a:r>
              <a:rPr lang="en-US" sz="1800" dirty="0">
                <a:latin typeface="Times" charset="0"/>
                <a:ea typeface="ＭＳ Ｐゴシック" charset="0"/>
                <a:cs typeface="Times" charset="0"/>
              </a:rPr>
              <a:t> is 1</a:t>
            </a:r>
          </a:p>
          <a:p>
            <a:pPr lvl="1">
              <a:buFont typeface="Arial" charset="0"/>
              <a:buChar char="•"/>
            </a:pPr>
            <a:r>
              <a:rPr lang="en-US" sz="1800" dirty="0">
                <a:latin typeface="Times" charset="0"/>
                <a:ea typeface="ＭＳ Ｐゴシック" charset="0"/>
                <a:cs typeface="Times" charset="0"/>
              </a:rPr>
              <a:t>Player chooses to go to Menu – </a:t>
            </a:r>
            <a:r>
              <a:rPr lang="en-US" sz="1800" dirty="0" err="1">
                <a:latin typeface="Times" charset="0"/>
                <a:ea typeface="ＭＳ Ｐゴシック" charset="0"/>
                <a:cs typeface="Times" charset="0"/>
              </a:rPr>
              <a:t>returnstate</a:t>
            </a:r>
            <a:r>
              <a:rPr lang="en-US" sz="1800" dirty="0">
                <a:latin typeface="Times" charset="0"/>
                <a:ea typeface="ＭＳ Ｐゴシック" charset="0"/>
                <a:cs typeface="Times" charset="0"/>
              </a:rPr>
              <a:t> is 2</a:t>
            </a:r>
          </a:p>
          <a:p>
            <a:pPr lvl="1">
              <a:buFont typeface="Arial" charset="0"/>
              <a:buChar char="•"/>
            </a:pPr>
            <a:r>
              <a:rPr lang="en-US" sz="1800" dirty="0">
                <a:latin typeface="Times" charset="0"/>
                <a:ea typeface="ＭＳ Ｐゴシック" charset="0"/>
                <a:cs typeface="Times" charset="0"/>
              </a:rPr>
              <a:t>Player wins – </a:t>
            </a:r>
            <a:r>
              <a:rPr lang="en-US" sz="1800" dirty="0" err="1">
                <a:latin typeface="Times" charset="0"/>
                <a:ea typeface="ＭＳ Ｐゴシック" charset="0"/>
                <a:cs typeface="Times" charset="0"/>
              </a:rPr>
              <a:t>returnstate</a:t>
            </a:r>
            <a:r>
              <a:rPr lang="en-US" sz="1800" dirty="0">
                <a:latin typeface="Times" charset="0"/>
                <a:ea typeface="ＭＳ Ｐゴシック" charset="0"/>
                <a:cs typeface="Times" charset="0"/>
              </a:rPr>
              <a:t> is 3</a:t>
            </a:r>
          </a:p>
        </p:txBody>
      </p:sp>
      <p:pic>
        <p:nvPicPr>
          <p:cNvPr id="4" name="Content Placeholder 4"/>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5181602" y="1581150"/>
            <a:ext cx="3771213" cy="2357008"/>
          </a:xfrm>
          <a:prstGeom prst="rect">
            <a:avLst/>
          </a:prstGeom>
        </p:spPr>
      </p:pic>
    </p:spTree>
    <p:extLst>
      <p:ext uri="{BB962C8B-B14F-4D97-AF65-F5344CB8AC3E}">
        <p14:creationId xmlns:p14="http://schemas.microsoft.com/office/powerpoint/2010/main" val="719407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bwMode="auto">
          <a:xfrm>
            <a:off x="457200" y="206375"/>
            <a:ext cx="8229600"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4000">
                <a:latin typeface="Times" charset="0"/>
                <a:ea typeface="Osaka" charset="0"/>
                <a:cs typeface="Osaka" charset="0"/>
              </a:rPr>
              <a:t>Game class – EndLevel function</a:t>
            </a:r>
          </a:p>
        </p:txBody>
      </p:sp>
      <p:sp>
        <p:nvSpPr>
          <p:cNvPr id="13314" name="Content Placeholder 2"/>
          <p:cNvSpPr>
            <a:spLocks noGrp="1"/>
          </p:cNvSpPr>
          <p:nvPr>
            <p:ph idx="1"/>
          </p:nvPr>
        </p:nvSpPr>
        <p:spPr bwMode="auto">
          <a:xfrm>
            <a:off x="304800" y="1200151"/>
            <a:ext cx="4648200" cy="33940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a:latin typeface="Times" charset="0"/>
                <a:ea typeface="Osaka" charset="0"/>
                <a:cs typeface="Times" charset="0"/>
              </a:rPr>
              <a:t>Two major options after level</a:t>
            </a:r>
          </a:p>
          <a:p>
            <a:pPr lvl="1">
              <a:buFont typeface="Arial" charset="0"/>
              <a:buChar char="•"/>
            </a:pPr>
            <a:r>
              <a:rPr lang="en-US" sz="1600" dirty="0">
                <a:latin typeface="Times" charset="0"/>
                <a:ea typeface="ＭＳ Ｐゴシック" charset="0"/>
                <a:cs typeface="Times" charset="0"/>
              </a:rPr>
              <a:t>If player wins – Go to Next Level or Menu</a:t>
            </a:r>
          </a:p>
          <a:p>
            <a:pPr lvl="1">
              <a:buFont typeface="Arial" charset="0"/>
              <a:buChar char="•"/>
            </a:pPr>
            <a:r>
              <a:rPr lang="en-US" sz="1600" dirty="0">
                <a:latin typeface="Times" charset="0"/>
                <a:ea typeface="ＭＳ Ｐゴシック" charset="0"/>
                <a:cs typeface="Times" charset="0"/>
              </a:rPr>
              <a:t>If player looses – Restart the level or go to Menu</a:t>
            </a:r>
          </a:p>
          <a:p>
            <a:r>
              <a:rPr lang="en-US" dirty="0">
                <a:latin typeface="Times" charset="0"/>
                <a:ea typeface="Osaka" charset="0"/>
                <a:cs typeface="Times" charset="0"/>
              </a:rPr>
              <a:t>Can not use pause – does not make sense to have three options</a:t>
            </a:r>
          </a:p>
          <a:p>
            <a:r>
              <a:rPr lang="en-US" dirty="0">
                <a:latin typeface="Times" charset="0"/>
                <a:ea typeface="Osaka" charset="0"/>
                <a:cs typeface="Times" charset="0"/>
              </a:rPr>
              <a:t>Displays the outcome of the level</a:t>
            </a:r>
          </a:p>
          <a:p>
            <a:r>
              <a:rPr lang="en-US" dirty="0">
                <a:latin typeface="Times" charset="0"/>
                <a:ea typeface="Osaka" charset="0"/>
                <a:cs typeface="Times" charset="0"/>
              </a:rPr>
              <a:t>Communicates user choice to Run</a:t>
            </a:r>
          </a:p>
          <a:p>
            <a:r>
              <a:rPr lang="en-US" dirty="0">
                <a:latin typeface="Times" charset="0"/>
                <a:ea typeface="Osaka" charset="0"/>
                <a:cs typeface="Times" charset="0"/>
              </a:rPr>
              <a:t>Written to be accommodate resizing of the window</a:t>
            </a:r>
          </a:p>
          <a:p>
            <a:r>
              <a:rPr lang="en-US" dirty="0">
                <a:latin typeface="Times" charset="0"/>
                <a:ea typeface="Osaka" charset="0"/>
                <a:cs typeface="Times" charset="0"/>
              </a:rPr>
              <a:t>Does not display Next Level option at last level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504950"/>
            <a:ext cx="4128314" cy="2495550"/>
          </a:xfrm>
          <a:prstGeom prst="rect">
            <a:avLst/>
          </a:prstGeom>
        </p:spPr>
      </p:pic>
    </p:spTree>
    <p:extLst>
      <p:ext uri="{BB962C8B-B14F-4D97-AF65-F5344CB8AC3E}">
        <p14:creationId xmlns:p14="http://schemas.microsoft.com/office/powerpoint/2010/main" val="38108430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txBox="1">
            <a:spLocks/>
          </p:cNvSpPr>
          <p:nvPr/>
        </p:nvSpPr>
        <p:spPr bwMode="auto">
          <a:xfrm>
            <a:off x="457200" y="209551"/>
            <a:ext cx="6781800" cy="835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Integration-Assembling code</a:t>
            </a:r>
          </a:p>
        </p:txBody>
      </p:sp>
      <p:sp>
        <p:nvSpPr>
          <p:cNvPr id="6" name="Content Placeholder 4"/>
          <p:cNvSpPr txBox="1">
            <a:spLocks/>
          </p:cNvSpPr>
          <p:nvPr/>
        </p:nvSpPr>
        <p:spPr>
          <a:xfrm>
            <a:off x="304800" y="971550"/>
            <a:ext cx="4724400" cy="2971800"/>
          </a:xfrm>
          <a:prstGeom prst="rect">
            <a:avLst/>
          </a:prstGeom>
        </p:spPr>
        <p:txBody>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Arial" pitchFamily="-110" charset="0"/>
                <a:ea typeface="+mn-ea"/>
                <a:cs typeface="+mn-cs"/>
              </a:defRPr>
            </a:lvl2pPr>
            <a:lvl3pPr marL="1143000" indent="-228600" algn="l" rtl="0" eaLnBrk="0" fontAlgn="base" hangingPunct="0">
              <a:spcBef>
                <a:spcPct val="20000"/>
              </a:spcBef>
              <a:spcAft>
                <a:spcPct val="0"/>
              </a:spcAft>
              <a:defRPr sz="2400">
                <a:solidFill>
                  <a:schemeClr val="tx1"/>
                </a:solidFill>
                <a:latin typeface="Arial" pitchFamily="-110" charset="0"/>
                <a:ea typeface="+mn-ea"/>
                <a:cs typeface="+mn-cs"/>
              </a:defRPr>
            </a:lvl3pPr>
            <a:lvl4pPr marL="1600200" indent="-228600" algn="l" rtl="0" eaLnBrk="0" fontAlgn="base" hangingPunct="0">
              <a:spcBef>
                <a:spcPct val="20000"/>
              </a:spcBef>
              <a:spcAft>
                <a:spcPct val="0"/>
              </a:spcAft>
              <a:defRPr sz="2000">
                <a:solidFill>
                  <a:schemeClr val="tx1"/>
                </a:solidFill>
                <a:latin typeface="Arial" pitchFamily="-110" charset="0"/>
                <a:ea typeface="+mn-ea"/>
                <a:cs typeface="+mn-cs"/>
              </a:defRPr>
            </a:lvl4pPr>
            <a:lvl5pPr marL="2057400" indent="-228600" algn="l" rtl="0" eaLnBrk="0" fontAlgn="base" hangingPunct="0">
              <a:spcBef>
                <a:spcPct val="20000"/>
              </a:spcBef>
              <a:spcAft>
                <a:spcPct val="0"/>
              </a:spcAft>
              <a:buChar char="»"/>
              <a:defRPr sz="2000">
                <a:solidFill>
                  <a:schemeClr val="tx1"/>
                </a:solidFill>
                <a:latin typeface="Arial" pitchFamily="-110" charset="0"/>
                <a:ea typeface="+mn-ea"/>
                <a:cs typeface="+mn-cs"/>
              </a:defRPr>
            </a:lvl5pPr>
            <a:lvl6pPr marL="2514600" indent="-228600" algn="l" rtl="0" fontAlgn="base">
              <a:spcBef>
                <a:spcPct val="20000"/>
              </a:spcBef>
              <a:spcAft>
                <a:spcPct val="0"/>
              </a:spcAft>
              <a:buChar char="»"/>
              <a:defRPr sz="2000">
                <a:solidFill>
                  <a:schemeClr val="tx1"/>
                </a:solidFill>
                <a:latin typeface="Arial" pitchFamily="-110" charset="0"/>
                <a:ea typeface="+mn-ea"/>
                <a:cs typeface="+mn-cs"/>
              </a:defRPr>
            </a:lvl6pPr>
            <a:lvl7pPr marL="2971800" indent="-228600" algn="l" rtl="0" fontAlgn="base">
              <a:spcBef>
                <a:spcPct val="20000"/>
              </a:spcBef>
              <a:spcAft>
                <a:spcPct val="0"/>
              </a:spcAft>
              <a:buChar char="»"/>
              <a:defRPr sz="2000">
                <a:solidFill>
                  <a:schemeClr val="tx1"/>
                </a:solidFill>
                <a:latin typeface="Arial" pitchFamily="-110" charset="0"/>
                <a:ea typeface="+mn-ea"/>
                <a:cs typeface="+mn-cs"/>
              </a:defRPr>
            </a:lvl7pPr>
            <a:lvl8pPr marL="3429000" indent="-228600" algn="l" rtl="0" fontAlgn="base">
              <a:spcBef>
                <a:spcPct val="20000"/>
              </a:spcBef>
              <a:spcAft>
                <a:spcPct val="0"/>
              </a:spcAft>
              <a:buChar char="»"/>
              <a:defRPr sz="2000">
                <a:solidFill>
                  <a:schemeClr val="tx1"/>
                </a:solidFill>
                <a:latin typeface="Arial" pitchFamily="-110" charset="0"/>
                <a:ea typeface="+mn-ea"/>
                <a:cs typeface="+mn-cs"/>
              </a:defRPr>
            </a:lvl8pPr>
            <a:lvl9pPr marL="3886200" indent="-228600" algn="l" rtl="0" fontAlgn="base">
              <a:spcBef>
                <a:spcPct val="20000"/>
              </a:spcBef>
              <a:spcAft>
                <a:spcPct val="0"/>
              </a:spcAft>
              <a:buChar char="»"/>
              <a:defRPr sz="2000">
                <a:solidFill>
                  <a:schemeClr val="tx1"/>
                </a:solidFill>
                <a:latin typeface="Arial" pitchFamily="-110" charset="0"/>
                <a:ea typeface="+mn-ea"/>
                <a:cs typeface="+mn-cs"/>
              </a:defRPr>
            </a:lvl9pPr>
          </a:lstStyle>
          <a:p>
            <a:pPr marL="171450" indent="-171450" algn="just">
              <a:buFont typeface="Arial" charset="0"/>
              <a:buChar char="•"/>
              <a:defRPr/>
            </a:pPr>
            <a:r>
              <a:rPr lang="en-US" dirty="0" smtClean="0"/>
              <a:t>Main Interacts with Menu, Game and Tutorial</a:t>
            </a:r>
          </a:p>
          <a:p>
            <a:pPr marL="171450" indent="-171450" algn="just">
              <a:buFont typeface="Arial" charset="0"/>
              <a:buChar char="•"/>
              <a:defRPr/>
            </a:pPr>
            <a:r>
              <a:rPr lang="en-US" dirty="0" smtClean="0"/>
              <a:t>Game and Tutorial interact with other components – maze, both robots, </a:t>
            </a:r>
            <a:r>
              <a:rPr lang="en-US" dirty="0" err="1" smtClean="0"/>
              <a:t>Astar</a:t>
            </a:r>
            <a:r>
              <a:rPr lang="en-US" dirty="0" smtClean="0"/>
              <a:t> and pause</a:t>
            </a:r>
          </a:p>
          <a:p>
            <a:pPr marL="171450" indent="-171450" algn="just">
              <a:buFont typeface="Arial" charset="0"/>
              <a:buChar char="•"/>
              <a:defRPr/>
            </a:pPr>
            <a:r>
              <a:rPr lang="en-US" dirty="0" smtClean="0"/>
              <a:t>Menu performs other functions apart from running the game and tutorial</a:t>
            </a:r>
          </a:p>
          <a:p>
            <a:pPr algn="just">
              <a:defRPr/>
            </a:pPr>
            <a:endParaRPr lang="en-US" dirty="0" smtClean="0"/>
          </a:p>
        </p:txBody>
      </p:sp>
      <p:graphicFrame>
        <p:nvGraphicFramePr>
          <p:cNvPr id="27" name="Content Placeholder 3"/>
          <p:cNvGraphicFramePr>
            <a:graphicFrameLocks noGrp="1"/>
          </p:cNvGraphicFramePr>
          <p:nvPr>
            <p:extLst>
              <p:ext uri="{D42A27DB-BD31-4B8C-83A1-F6EECF244321}">
                <p14:modId xmlns:p14="http://schemas.microsoft.com/office/powerpoint/2010/main" val="879519392"/>
              </p:ext>
            </p:extLst>
          </p:nvPr>
        </p:nvGraphicFramePr>
        <p:xfrm>
          <a:off x="5334000" y="895357"/>
          <a:ext cx="3300744" cy="3118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txBox="1">
            <a:spLocks/>
          </p:cNvSpPr>
          <p:nvPr/>
        </p:nvSpPr>
        <p:spPr bwMode="auto">
          <a:xfrm>
            <a:off x="457200" y="209550"/>
            <a:ext cx="79248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Integration – optimization and improvements</a:t>
            </a:r>
          </a:p>
        </p:txBody>
      </p:sp>
      <p:sp>
        <p:nvSpPr>
          <p:cNvPr id="29698" name="TextBox 2"/>
          <p:cNvSpPr txBox="1">
            <a:spLocks noChangeArrowheads="1"/>
          </p:cNvSpPr>
          <p:nvPr/>
        </p:nvSpPr>
        <p:spPr bwMode="auto">
          <a:xfrm>
            <a:off x="6515100" y="630239"/>
            <a:ext cx="18466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endParaRPr lang="en-US"/>
          </a:p>
        </p:txBody>
      </p:sp>
      <p:pic>
        <p:nvPicPr>
          <p:cNvPr id="29699" name="Content Placeholder 6"/>
          <p:cNvPicPr>
            <a:picLocks noGrp="1" noChangeAspect="1"/>
          </p:cNvPicPr>
          <p:nvPr/>
        </p:nvPicPr>
        <p:blipFill>
          <a:blip r:embed="rId2">
            <a:extLst>
              <a:ext uri="{28A0092B-C50C-407E-A947-70E740481C1C}">
                <a14:useLocalDpi xmlns:a14="http://schemas.microsoft.com/office/drawing/2010/main" val="0"/>
              </a:ext>
            </a:extLst>
          </a:blip>
          <a:srcRect b="9564"/>
          <a:stretch>
            <a:fillRect/>
          </a:stretch>
        </p:blipFill>
        <p:spPr bwMode="auto">
          <a:xfrm>
            <a:off x="5105400" y="1200151"/>
            <a:ext cx="3932238" cy="291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00" name="Content Placeholder 4"/>
          <p:cNvSpPr txBox="1">
            <a:spLocks/>
          </p:cNvSpPr>
          <p:nvPr/>
        </p:nvSpPr>
        <p:spPr bwMode="auto">
          <a:xfrm>
            <a:off x="457200" y="1571626"/>
            <a:ext cx="4343400" cy="357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spcBef>
                <a:spcPct val="20000"/>
              </a:spcBef>
              <a:buFont typeface="Arial" charset="0"/>
              <a:buChar char="•"/>
            </a:pPr>
            <a:r>
              <a:rPr lang="en-US" sz="1800">
                <a:latin typeface="75 Helvetica Bold" charset="0"/>
                <a:ea typeface="Osaka" charset="0"/>
                <a:cs typeface="Osaka" charset="0"/>
              </a:rPr>
              <a:t>Two A-star algorithms used initially</a:t>
            </a:r>
          </a:p>
          <a:p>
            <a:pPr>
              <a:spcBef>
                <a:spcPct val="20000"/>
              </a:spcBef>
              <a:buFont typeface="Arial" charset="0"/>
              <a:buChar char="•"/>
            </a:pPr>
            <a:r>
              <a:rPr lang="en-US" sz="1800">
                <a:latin typeface="75 Helvetica Bold" charset="0"/>
                <a:ea typeface="Osaka" charset="0"/>
                <a:cs typeface="Osaka" charset="0"/>
              </a:rPr>
              <a:t>Combined into single class</a:t>
            </a:r>
          </a:p>
          <a:p>
            <a:pPr>
              <a:spcBef>
                <a:spcPct val="20000"/>
              </a:spcBef>
              <a:buFont typeface="Arial" charset="0"/>
              <a:buChar char="•"/>
            </a:pPr>
            <a:r>
              <a:rPr lang="en-US" sz="1800">
                <a:latin typeface="75 Helvetica Bold" charset="0"/>
                <a:ea typeface="Osaka" charset="0"/>
                <a:cs typeface="Osaka" charset="0"/>
              </a:rPr>
              <a:t>std::priority_queue implementation</a:t>
            </a:r>
          </a:p>
          <a:p>
            <a:pPr lvl="1">
              <a:spcBef>
                <a:spcPct val="20000"/>
              </a:spcBef>
              <a:buFont typeface="Arial" charset="0"/>
              <a:buChar char="•"/>
            </a:pPr>
            <a:r>
              <a:rPr lang="en-US" sz="1800">
                <a:latin typeface="Arial" charset="0"/>
                <a:ea typeface="Osaka" charset="0"/>
                <a:cs typeface="Osaka" charset="0"/>
              </a:rPr>
              <a:t>A more efficient way to satisfy requirements</a:t>
            </a:r>
          </a:p>
          <a:p>
            <a:pPr>
              <a:spcBef>
                <a:spcPct val="20000"/>
              </a:spcBef>
              <a:buFont typeface="Arial" charset="0"/>
              <a:buChar char="•"/>
            </a:pPr>
            <a:r>
              <a:rPr lang="en-US" sz="1800">
                <a:latin typeface="75 Helvetica Bold" charset="0"/>
                <a:ea typeface="Osaka" charset="0"/>
                <a:cs typeface="Osaka" charset="0"/>
              </a:rPr>
              <a:t>Optimization of save, load and scoreboard features</a:t>
            </a:r>
          </a:p>
          <a:p>
            <a:pPr>
              <a:spcBef>
                <a:spcPct val="20000"/>
              </a:spcBef>
              <a:buFont typeface="Arial" charset="0"/>
              <a:buChar char="•"/>
            </a:pPr>
            <a:r>
              <a:rPr lang="en-US" sz="1800">
                <a:latin typeface="75 Helvetica Bold" charset="0"/>
                <a:ea typeface="Osaka" charset="0"/>
                <a:cs typeface="Osaka" charset="0"/>
              </a:rPr>
              <a:t>Resizable window size and font size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 contributions</a:t>
            </a:r>
            <a:endParaRPr lang="en-US" dirty="0"/>
          </a:p>
        </p:txBody>
      </p:sp>
      <p:sp>
        <p:nvSpPr>
          <p:cNvPr id="3" name="Content Placeholder 2"/>
          <p:cNvSpPr>
            <a:spLocks noGrp="1"/>
          </p:cNvSpPr>
          <p:nvPr>
            <p:ph idx="1"/>
          </p:nvPr>
        </p:nvSpPr>
        <p:spPr/>
        <p:txBody>
          <a:bodyPr/>
          <a:lstStyle/>
          <a:p>
            <a:r>
              <a:rPr lang="en-US" dirty="0" smtClean="0">
                <a:latin typeface="75 Helvetica Bold" charset="0"/>
                <a:ea typeface="Osaka" charset="0"/>
                <a:cs typeface="Osaka" charset="0"/>
              </a:rPr>
              <a:t>Maze</a:t>
            </a:r>
            <a:r>
              <a:rPr lang="en-US" dirty="0">
                <a:latin typeface="75 Helvetica Bold" charset="0"/>
                <a:ea typeface="Osaka" charset="0"/>
                <a:cs typeface="Osaka" charset="0"/>
              </a:rPr>
              <a:t>: </a:t>
            </a:r>
            <a:r>
              <a:rPr lang="en-US" dirty="0" smtClean="0">
                <a:latin typeface="75 Helvetica Bold" charset="0"/>
                <a:ea typeface="Osaka" charset="0"/>
                <a:cs typeface="Osaka" charset="0"/>
              </a:rPr>
              <a:t>Akash Sambrekar, Rahul Patil </a:t>
            </a:r>
          </a:p>
          <a:p>
            <a:r>
              <a:rPr lang="en-US" dirty="0" smtClean="0">
                <a:latin typeface="75 Helvetica Bold" charset="0"/>
                <a:ea typeface="Osaka" charset="0"/>
                <a:cs typeface="Osaka" charset="0"/>
              </a:rPr>
              <a:t>Robot and </a:t>
            </a:r>
            <a:r>
              <a:rPr lang="en-US" dirty="0" err="1" smtClean="0">
                <a:latin typeface="75 Helvetica Bold" charset="0"/>
                <a:ea typeface="Osaka" charset="0"/>
                <a:cs typeface="Osaka" charset="0"/>
              </a:rPr>
              <a:t>Astar</a:t>
            </a:r>
            <a:r>
              <a:rPr lang="en-US" dirty="0" smtClean="0">
                <a:latin typeface="75 Helvetica Bold" charset="0"/>
                <a:ea typeface="Osaka" charset="0"/>
                <a:cs typeface="Osaka" charset="0"/>
              </a:rPr>
              <a:t>: Akshay Hinduja, Purva Joshi, Rohan Biwalkar </a:t>
            </a:r>
          </a:p>
          <a:p>
            <a:r>
              <a:rPr lang="en-US" dirty="0" smtClean="0">
                <a:latin typeface="75 Helvetica Bold" charset="0"/>
                <a:ea typeface="Osaka" charset="0"/>
                <a:cs typeface="Osaka" charset="0"/>
              </a:rPr>
              <a:t>Tutorial: Genesis Vasquez</a:t>
            </a:r>
          </a:p>
          <a:p>
            <a:r>
              <a:rPr lang="en-US" dirty="0" smtClean="0">
                <a:latin typeface="75 Helvetica Bold" charset="0"/>
                <a:ea typeface="Osaka" charset="0"/>
                <a:cs typeface="Osaka" charset="0"/>
              </a:rPr>
              <a:t>Menu</a:t>
            </a:r>
            <a:r>
              <a:rPr lang="en-US" dirty="0">
                <a:latin typeface="75 Helvetica Bold" charset="0"/>
                <a:ea typeface="Osaka" charset="0"/>
                <a:cs typeface="Osaka" charset="0"/>
              </a:rPr>
              <a:t>: Ashwin </a:t>
            </a:r>
            <a:r>
              <a:rPr lang="en-US" dirty="0" smtClean="0">
                <a:latin typeface="75 Helvetica Bold" charset="0"/>
                <a:ea typeface="Osaka" charset="0"/>
                <a:cs typeface="Osaka" charset="0"/>
              </a:rPr>
              <a:t>Prabhu</a:t>
            </a:r>
          </a:p>
          <a:p>
            <a:r>
              <a:rPr lang="en-US" dirty="0">
                <a:latin typeface="75 Helvetica Bold" charset="0"/>
                <a:ea typeface="Osaka" charset="0"/>
                <a:cs typeface="Osaka" charset="0"/>
              </a:rPr>
              <a:t>Game and Integration: Ninad Kamat</a:t>
            </a:r>
          </a:p>
          <a:p>
            <a:r>
              <a:rPr lang="en-US" dirty="0" smtClean="0">
                <a:latin typeface="75 Helvetica Bold" charset="0"/>
                <a:ea typeface="Osaka" charset="0"/>
                <a:cs typeface="Osaka" charset="0"/>
              </a:rPr>
              <a:t>Presentation and User guide: </a:t>
            </a:r>
            <a:r>
              <a:rPr lang="en-US" dirty="0">
                <a:latin typeface="75 Helvetica Bold" charset="0"/>
                <a:ea typeface="Osaka" charset="0"/>
                <a:cs typeface="Osaka" charset="0"/>
              </a:rPr>
              <a:t>Akshay Hinduja, Purva Joshi, Rohan Biwalkar </a:t>
            </a:r>
            <a:endParaRPr lang="en-US" dirty="0" smtClean="0">
              <a:latin typeface="75 Helvetica Bold" charset="0"/>
              <a:ea typeface="Osaka" charset="0"/>
              <a:cs typeface="Osaka" charset="0"/>
            </a:endParaRPr>
          </a:p>
          <a:p>
            <a:r>
              <a:rPr lang="en-US" dirty="0" smtClean="0">
                <a:latin typeface="75 Helvetica Bold" charset="0"/>
                <a:ea typeface="Osaka" charset="0"/>
                <a:cs typeface="Osaka" charset="0"/>
              </a:rPr>
              <a:t>Compile Instructions: Ninad Kamat, Rahul Patil, Ashwin Prabhu</a:t>
            </a:r>
            <a:endParaRPr lang="en-US" dirty="0">
              <a:latin typeface="75 Helvetica Bold" charset="0"/>
              <a:ea typeface="Osaka" charset="0"/>
              <a:cs typeface="Osaka" charset="0"/>
            </a:endParaRPr>
          </a:p>
          <a:p>
            <a:endParaRPr lang="en-US" dirty="0">
              <a:latin typeface="75 Helvetica Bold" charset="0"/>
              <a:ea typeface="Osaka" charset="0"/>
              <a:cs typeface="Osaka" charset="0"/>
            </a:endParaRPr>
          </a:p>
          <a:p>
            <a:endParaRPr lang="en-US" dirty="0"/>
          </a:p>
        </p:txBody>
      </p:sp>
    </p:spTree>
    <p:extLst>
      <p:ext uri="{BB962C8B-B14F-4D97-AF65-F5344CB8AC3E}">
        <p14:creationId xmlns:p14="http://schemas.microsoft.com/office/powerpoint/2010/main" val="883997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txBox="1">
            <a:spLocks/>
          </p:cNvSpPr>
          <p:nvPr/>
        </p:nvSpPr>
        <p:spPr bwMode="auto">
          <a:xfrm>
            <a:off x="304800" y="209550"/>
            <a:ext cx="6553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Significant bugs and their fixes</a:t>
            </a:r>
          </a:p>
        </p:txBody>
      </p:sp>
      <p:sp>
        <p:nvSpPr>
          <p:cNvPr id="43010" name="Content Placeholder 9"/>
          <p:cNvSpPr txBox="1">
            <a:spLocks/>
          </p:cNvSpPr>
          <p:nvPr/>
        </p:nvSpPr>
        <p:spPr bwMode="auto">
          <a:xfrm>
            <a:off x="304800" y="971551"/>
            <a:ext cx="4724400" cy="3724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spcBef>
                <a:spcPct val="20000"/>
              </a:spcBef>
              <a:buFont typeface="Arial" charset="0"/>
              <a:buChar char="•"/>
            </a:pPr>
            <a:r>
              <a:rPr lang="en-US" sz="1800">
                <a:latin typeface="Times" charset="0"/>
                <a:ea typeface="Osaka" charset="0"/>
              </a:rPr>
              <a:t>Event queue from EndLevel</a:t>
            </a:r>
          </a:p>
          <a:p>
            <a:pPr lvl="1">
              <a:spcBef>
                <a:spcPct val="20000"/>
              </a:spcBef>
              <a:buFont typeface="Arial" charset="0"/>
              <a:buChar char="•"/>
            </a:pPr>
            <a:r>
              <a:rPr lang="en-US" sz="1800">
                <a:latin typeface="Times" charset="0"/>
                <a:ea typeface="Osaka" charset="0"/>
              </a:rPr>
              <a:t>Fix: FsClearEventQueue command used before starting while loop to clear previous commands</a:t>
            </a:r>
          </a:p>
          <a:p>
            <a:pPr>
              <a:spcBef>
                <a:spcPct val="20000"/>
              </a:spcBef>
              <a:buFont typeface="Arial" charset="0"/>
              <a:buChar char="•"/>
            </a:pPr>
            <a:r>
              <a:rPr lang="en-US" sz="1800">
                <a:latin typeface="Times" charset="0"/>
                <a:ea typeface="Osaka" charset="0"/>
              </a:rPr>
              <a:t>Same restart and Go to Menu state in OneLevel</a:t>
            </a:r>
          </a:p>
          <a:p>
            <a:pPr lvl="1">
              <a:spcBef>
                <a:spcPct val="20000"/>
              </a:spcBef>
              <a:buFont typeface="Arial" charset="0"/>
              <a:buChar char="•"/>
            </a:pPr>
            <a:r>
              <a:rPr lang="en-US" sz="1800">
                <a:latin typeface="Times" charset="0"/>
                <a:ea typeface="Osaka" charset="0"/>
              </a:rPr>
              <a:t>On choosing to restart from Pause menu, EndLevel would be called.</a:t>
            </a:r>
          </a:p>
          <a:p>
            <a:pPr lvl="1">
              <a:spcBef>
                <a:spcPct val="20000"/>
              </a:spcBef>
              <a:buFont typeface="Arial" charset="0"/>
              <a:buChar char="•"/>
            </a:pPr>
            <a:r>
              <a:rPr lang="en-US" sz="1800">
                <a:latin typeface="Times" charset="0"/>
                <a:ea typeface="Osaka" charset="0"/>
              </a:rPr>
              <a:t>If above bug prevented, Endlevel won’t be called if player lost the level</a:t>
            </a:r>
          </a:p>
          <a:p>
            <a:pPr lvl="1">
              <a:spcBef>
                <a:spcPct val="20000"/>
              </a:spcBef>
              <a:buFont typeface="Arial" charset="0"/>
              <a:buChar char="•"/>
            </a:pPr>
            <a:r>
              <a:rPr lang="en-US" sz="1800">
                <a:latin typeface="Times" charset="0"/>
                <a:ea typeface="Osaka" charset="0"/>
              </a:rPr>
              <a:t>Fix: Additional state for restart added.</a:t>
            </a:r>
          </a:p>
        </p:txBody>
      </p:sp>
      <p:pic>
        <p:nvPicPr>
          <p:cNvPr id="43011"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8802" y="971551"/>
            <a:ext cx="3038475" cy="303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txBox="1">
            <a:spLocks/>
          </p:cNvSpPr>
          <p:nvPr/>
        </p:nvSpPr>
        <p:spPr bwMode="auto">
          <a:xfrm>
            <a:off x="304800" y="209550"/>
            <a:ext cx="6553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Significant bugs and their fixes</a:t>
            </a:r>
          </a:p>
        </p:txBody>
      </p:sp>
      <p:pic>
        <p:nvPicPr>
          <p:cNvPr id="44034"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8802" y="1047751"/>
            <a:ext cx="3038475" cy="303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35" name="Content Placeholder 5"/>
          <p:cNvSpPr txBox="1">
            <a:spLocks/>
          </p:cNvSpPr>
          <p:nvPr/>
        </p:nvSpPr>
        <p:spPr bwMode="auto">
          <a:xfrm>
            <a:off x="685800" y="971550"/>
            <a:ext cx="4953000"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spcBef>
                <a:spcPct val="20000"/>
              </a:spcBef>
            </a:pPr>
            <a:r>
              <a:rPr lang="en-US" sz="1800">
                <a:latin typeface="Times" charset="0"/>
                <a:ea typeface="Osaka" charset="0"/>
              </a:rPr>
              <a:t>Save functionality</a:t>
            </a:r>
          </a:p>
          <a:p>
            <a:pPr>
              <a:spcBef>
                <a:spcPct val="20000"/>
              </a:spcBef>
              <a:buFont typeface="Arial" charset="0"/>
              <a:buChar char="•"/>
            </a:pPr>
            <a:r>
              <a:rPr lang="en-US" sz="1800">
                <a:latin typeface="Times" charset="0"/>
                <a:ea typeface="Osaka" charset="0"/>
              </a:rPr>
              <a:t>Saving was not replacing old entry on scoreboard but just adding new one</a:t>
            </a:r>
          </a:p>
          <a:p>
            <a:pPr>
              <a:spcBef>
                <a:spcPct val="20000"/>
              </a:spcBef>
              <a:buFont typeface="Arial" charset="0"/>
              <a:buChar char="•"/>
            </a:pPr>
            <a:r>
              <a:rPr lang="en-US" sz="1800">
                <a:latin typeface="Times" charset="0"/>
                <a:ea typeface="Osaka" charset="0"/>
              </a:rPr>
              <a:t>Fix: Class for player created. Sorting based on names and updating</a:t>
            </a:r>
          </a:p>
          <a:p>
            <a:pPr>
              <a:spcBef>
                <a:spcPct val="20000"/>
              </a:spcBef>
            </a:pPr>
            <a:r>
              <a:rPr lang="en-US" sz="1800">
                <a:latin typeface="Times" charset="0"/>
                <a:ea typeface="Osaka" charset="0"/>
              </a:rPr>
              <a:t>Inconsistent button performance</a:t>
            </a:r>
          </a:p>
          <a:p>
            <a:pPr>
              <a:spcBef>
                <a:spcPct val="20000"/>
              </a:spcBef>
              <a:buFont typeface="Arial" charset="0"/>
              <a:buChar char="•"/>
            </a:pPr>
            <a:r>
              <a:rPr lang="en-US" sz="1800">
                <a:latin typeface="Times" charset="0"/>
                <a:ea typeface="Osaka" charset="0"/>
              </a:rPr>
              <a:t>Click on button not registered at times</a:t>
            </a:r>
          </a:p>
          <a:p>
            <a:pPr>
              <a:spcBef>
                <a:spcPct val="20000"/>
              </a:spcBef>
              <a:buFont typeface="Arial" charset="0"/>
              <a:buChar char="•"/>
            </a:pPr>
            <a:r>
              <a:rPr lang="en-US" sz="1800">
                <a:latin typeface="Times" charset="0"/>
                <a:ea typeface="Osaka" charset="0"/>
              </a:rPr>
              <a:t>Tap select on laptop touchpad a problem as well</a:t>
            </a:r>
          </a:p>
          <a:p>
            <a:pPr>
              <a:spcBef>
                <a:spcPct val="20000"/>
              </a:spcBef>
              <a:buFont typeface="Arial" charset="0"/>
              <a:buChar char="•"/>
            </a:pPr>
            <a:r>
              <a:rPr lang="en-US" sz="1800">
                <a:latin typeface="Times" charset="0"/>
                <a:ea typeface="Osaka" charset="0"/>
              </a:rPr>
              <a:t>Fix: Using Mouse Event instead of Button State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txBox="1">
            <a:spLocks/>
          </p:cNvSpPr>
          <p:nvPr/>
        </p:nvSpPr>
        <p:spPr bwMode="auto">
          <a:xfrm>
            <a:off x="304800" y="209550"/>
            <a:ext cx="6553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endParaRPr lang="en-US" sz="4000">
              <a:solidFill>
                <a:schemeClr val="tx2"/>
              </a:solidFill>
              <a:latin typeface="Times" charset="0"/>
              <a:ea typeface="Osaka" charset="0"/>
              <a:cs typeface="Osaka" charset="0"/>
            </a:endParaRPr>
          </a:p>
        </p:txBody>
      </p:sp>
      <p:sp>
        <p:nvSpPr>
          <p:cNvPr id="45058" name="Title 1"/>
          <p:cNvSpPr txBox="1">
            <a:spLocks/>
          </p:cNvSpPr>
          <p:nvPr/>
        </p:nvSpPr>
        <p:spPr bwMode="auto">
          <a:xfrm>
            <a:off x="457200" y="361950"/>
            <a:ext cx="6553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Final 2D game</a:t>
            </a:r>
          </a:p>
        </p:txBody>
      </p:sp>
      <p:sp>
        <p:nvSpPr>
          <p:cNvPr id="45059" name="Content Placeholder 2"/>
          <p:cNvSpPr txBox="1">
            <a:spLocks/>
          </p:cNvSpPr>
          <p:nvPr/>
        </p:nvSpPr>
        <p:spPr bwMode="auto">
          <a:xfrm>
            <a:off x="304800" y="1123951"/>
            <a:ext cx="4191000" cy="3343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spcBef>
                <a:spcPct val="20000"/>
              </a:spcBef>
              <a:buFont typeface="Arial" charset="0"/>
              <a:buChar char="•"/>
            </a:pPr>
            <a:r>
              <a:rPr lang="en-US" sz="1600">
                <a:latin typeface="75 Helvetica Bold" charset="0"/>
                <a:ea typeface="Osaka" charset="0"/>
                <a:cs typeface="Osaka" charset="0"/>
              </a:rPr>
              <a:t>This is how the 2D game looks finally</a:t>
            </a:r>
          </a:p>
          <a:p>
            <a:pPr>
              <a:spcBef>
                <a:spcPct val="20000"/>
              </a:spcBef>
              <a:buFont typeface="Arial" charset="0"/>
              <a:buChar char="•"/>
            </a:pPr>
            <a:r>
              <a:rPr lang="en-US" sz="1600">
                <a:latin typeface="75 Helvetica Bold" charset="0"/>
                <a:ea typeface="Osaka" charset="0"/>
                <a:cs typeface="Osaka" charset="0"/>
              </a:rPr>
              <a:t>You go through a maze and beat the computer</a:t>
            </a:r>
          </a:p>
          <a:p>
            <a:pPr>
              <a:spcBef>
                <a:spcPct val="20000"/>
              </a:spcBef>
              <a:buFont typeface="Arial" charset="0"/>
              <a:buChar char="•"/>
            </a:pPr>
            <a:r>
              <a:rPr lang="en-US" sz="1600">
                <a:latin typeface="75 Helvetica Bold" charset="0"/>
                <a:ea typeface="Osaka" charset="0"/>
                <a:cs typeface="Osaka" charset="0"/>
              </a:rPr>
              <a:t>Not good enough</a:t>
            </a:r>
          </a:p>
          <a:p>
            <a:pPr>
              <a:spcBef>
                <a:spcPct val="20000"/>
              </a:spcBef>
              <a:buFont typeface="Arial" charset="0"/>
              <a:buChar char="•"/>
            </a:pPr>
            <a:r>
              <a:rPr lang="en-US" sz="1600">
                <a:latin typeface="75 Helvetica Bold" charset="0"/>
                <a:ea typeface="Osaka" charset="0"/>
                <a:cs typeface="Osaka" charset="0"/>
              </a:rPr>
              <a:t>We want more!</a:t>
            </a:r>
          </a:p>
          <a:p>
            <a:pPr>
              <a:spcBef>
                <a:spcPct val="20000"/>
              </a:spcBef>
              <a:buFont typeface="Arial" charset="0"/>
              <a:buChar char="•"/>
            </a:pPr>
            <a:r>
              <a:rPr lang="en-US" sz="1600">
                <a:latin typeface="75 Helvetica Bold" charset="0"/>
                <a:ea typeface="Osaka" charset="0"/>
                <a:cs typeface="Osaka" charset="0"/>
              </a:rPr>
              <a:t>So, we go 3D!!</a:t>
            </a:r>
          </a:p>
        </p:txBody>
      </p:sp>
      <p:pic>
        <p:nvPicPr>
          <p:cNvPr id="45060" name="Content Placeholder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047751"/>
            <a:ext cx="2776538" cy="2871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txBox="1">
            <a:spLocks/>
          </p:cNvSpPr>
          <p:nvPr/>
        </p:nvSpPr>
        <p:spPr bwMode="auto">
          <a:xfrm>
            <a:off x="457200" y="361950"/>
            <a:ext cx="6553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3D Implementation</a:t>
            </a:r>
          </a:p>
        </p:txBody>
      </p:sp>
      <p:sp>
        <p:nvSpPr>
          <p:cNvPr id="46082" name="Content Placeholder 2"/>
          <p:cNvSpPr txBox="1">
            <a:spLocks/>
          </p:cNvSpPr>
          <p:nvPr/>
        </p:nvSpPr>
        <p:spPr bwMode="auto">
          <a:xfrm>
            <a:off x="381000" y="1276350"/>
            <a:ext cx="53340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lgn="just">
              <a:spcBef>
                <a:spcPct val="20000"/>
              </a:spcBef>
            </a:pPr>
            <a:r>
              <a:rPr lang="en-US" sz="1800">
                <a:latin typeface="Times" charset="0"/>
                <a:ea typeface="Osaka" charset="0"/>
              </a:rPr>
              <a:t>Modifications in Maze</a:t>
            </a:r>
          </a:p>
          <a:p>
            <a:pPr lvl="1" algn="just">
              <a:spcBef>
                <a:spcPct val="20000"/>
              </a:spcBef>
              <a:buFont typeface="Arial" charset="0"/>
              <a:buChar char="•"/>
            </a:pPr>
            <a:r>
              <a:rPr lang="en-US" sz="1800">
                <a:latin typeface="Times" charset="0"/>
                <a:ea typeface="Osaka" charset="0"/>
              </a:rPr>
              <a:t>Drawing in 3D</a:t>
            </a:r>
          </a:p>
          <a:p>
            <a:pPr lvl="1" algn="just">
              <a:spcBef>
                <a:spcPct val="20000"/>
              </a:spcBef>
              <a:buFont typeface="Arial" charset="0"/>
              <a:buChar char="•"/>
            </a:pPr>
            <a:r>
              <a:rPr lang="en-US" sz="1800">
                <a:latin typeface="Times" charset="0"/>
                <a:ea typeface="Osaka" charset="0"/>
              </a:rPr>
              <a:t>Texture Mapping</a:t>
            </a:r>
          </a:p>
          <a:p>
            <a:pPr algn="just">
              <a:spcBef>
                <a:spcPct val="20000"/>
              </a:spcBef>
            </a:pPr>
            <a:r>
              <a:rPr lang="en-US" sz="1800">
                <a:latin typeface="Times" charset="0"/>
                <a:ea typeface="Osaka" charset="0"/>
              </a:rPr>
              <a:t>Modifications in Robot</a:t>
            </a:r>
          </a:p>
          <a:p>
            <a:pPr lvl="1" algn="just">
              <a:spcBef>
                <a:spcPct val="20000"/>
              </a:spcBef>
              <a:buFont typeface="Arial" charset="0"/>
              <a:buChar char="•"/>
            </a:pPr>
            <a:r>
              <a:rPr lang="en-US" sz="1800">
                <a:latin typeface="Times" charset="0"/>
                <a:ea typeface="Osaka" charset="0"/>
              </a:rPr>
              <a:t>Draw of human robot similar to camera class</a:t>
            </a:r>
          </a:p>
          <a:p>
            <a:pPr lvl="1" algn="just">
              <a:spcBef>
                <a:spcPct val="20000"/>
              </a:spcBef>
              <a:buFont typeface="Arial" charset="0"/>
              <a:buChar char="•"/>
            </a:pPr>
            <a:r>
              <a:rPr lang="en-US" sz="1800">
                <a:latin typeface="Times" charset="0"/>
                <a:ea typeface="Osaka" charset="0"/>
              </a:rPr>
              <a:t>Move function with Key state rather than event</a:t>
            </a:r>
          </a:p>
          <a:p>
            <a:pPr algn="just">
              <a:spcBef>
                <a:spcPct val="20000"/>
              </a:spcBef>
            </a:pPr>
            <a:r>
              <a:rPr lang="en-US" sz="1800">
                <a:latin typeface="Times" charset="0"/>
                <a:ea typeface="Osaka" charset="0"/>
              </a:rPr>
              <a:t>Alpha blending used for showing 2D map</a:t>
            </a:r>
          </a:p>
          <a:p>
            <a:pPr algn="just">
              <a:spcBef>
                <a:spcPct val="20000"/>
              </a:spcBef>
            </a:pPr>
            <a:r>
              <a:rPr lang="en-US" sz="1800">
                <a:latin typeface="Times" charset="0"/>
                <a:ea typeface="Osaka" charset="0"/>
              </a:rPr>
              <a:t>Computer robot visible only in map</a:t>
            </a:r>
          </a:p>
          <a:p>
            <a:pPr algn="just">
              <a:spcBef>
                <a:spcPct val="20000"/>
              </a:spcBef>
            </a:pPr>
            <a:r>
              <a:rPr lang="en-US" sz="1800">
                <a:latin typeface="Times" charset="0"/>
                <a:ea typeface="Osaka" charset="0"/>
              </a:rPr>
              <a:t>Separation of texture loading from texture drawing</a:t>
            </a:r>
          </a:p>
        </p:txBody>
      </p:sp>
      <p:pic>
        <p:nvPicPr>
          <p:cNvPr id="46083" name="Content Placeholder 5"/>
          <p:cNvPicPr>
            <a:picLocks noChangeAspect="1"/>
          </p:cNvPicPr>
          <p:nvPr/>
        </p:nvPicPr>
        <p:blipFill>
          <a:blip r:embed="rId2">
            <a:extLst>
              <a:ext uri="{28A0092B-C50C-407E-A947-70E740481C1C}">
                <a14:useLocalDpi xmlns:a14="http://schemas.microsoft.com/office/drawing/2010/main" val="0"/>
              </a:ext>
            </a:extLst>
          </a:blip>
          <a:srcRect t="17084" b="15276"/>
          <a:stretch>
            <a:fillRect/>
          </a:stretch>
        </p:blipFill>
        <p:spPr bwMode="auto">
          <a:xfrm>
            <a:off x="6019800" y="2724150"/>
            <a:ext cx="1952625" cy="98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2388" y="742950"/>
            <a:ext cx="3973512" cy="1874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4"/>
          <p:cNvSpPr>
            <a:spLocks noChangeArrowheads="1"/>
          </p:cNvSpPr>
          <p:nvPr/>
        </p:nvSpPr>
        <p:spPr bwMode="auto">
          <a:xfrm>
            <a:off x="685800" y="1333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eaLnBrk="1" hangingPunct="1"/>
            <a:r>
              <a:rPr lang="en-US" sz="4000">
                <a:solidFill>
                  <a:schemeClr val="tx2"/>
                </a:solidFill>
                <a:latin typeface="Times" charset="0"/>
                <a:ea typeface="Osaka" charset="0"/>
                <a:cs typeface="Osaka" charset="0"/>
              </a:rPr>
              <a:t>3D Maze</a:t>
            </a:r>
            <a:endParaRPr lang="en-US" sz="4200">
              <a:solidFill>
                <a:schemeClr val="tx2"/>
              </a:solidFill>
              <a:latin typeface="Times" charset="0"/>
              <a:ea typeface="Osaka" charset="0"/>
              <a:cs typeface="Osaka" charset="0"/>
            </a:endParaRPr>
          </a:p>
        </p:txBody>
      </p:sp>
      <p:pic>
        <p:nvPicPr>
          <p:cNvPr id="4198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971551"/>
            <a:ext cx="5257800" cy="320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Alternate Process 5"/>
          <p:cNvSpPr/>
          <p:nvPr/>
        </p:nvSpPr>
        <p:spPr>
          <a:xfrm>
            <a:off x="762000" y="1123950"/>
            <a:ext cx="2382838" cy="514350"/>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Texture Mapping</a:t>
            </a:r>
          </a:p>
        </p:txBody>
      </p:sp>
      <p:sp>
        <p:nvSpPr>
          <p:cNvPr id="13" name="Alternate Process 6"/>
          <p:cNvSpPr/>
          <p:nvPr/>
        </p:nvSpPr>
        <p:spPr>
          <a:xfrm>
            <a:off x="762000" y="2038350"/>
            <a:ext cx="2382838" cy="287338"/>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Draw 3D</a:t>
            </a:r>
          </a:p>
        </p:txBody>
      </p:sp>
      <p:cxnSp>
        <p:nvCxnSpPr>
          <p:cNvPr id="14" name="Straight Arrow Connector 13"/>
          <p:cNvCxnSpPr>
            <a:stCxn id="12" idx="2"/>
            <a:endCxn id="13" idx="0"/>
          </p:cNvCxnSpPr>
          <p:nvPr/>
        </p:nvCxnSpPr>
        <p:spPr>
          <a:xfrm>
            <a:off x="1952625" y="1638300"/>
            <a:ext cx="0" cy="4000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Alternate Process 9"/>
          <p:cNvSpPr/>
          <p:nvPr/>
        </p:nvSpPr>
        <p:spPr>
          <a:xfrm>
            <a:off x="782640" y="2952750"/>
            <a:ext cx="2382837" cy="533400"/>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Draw Wall</a:t>
            </a:r>
          </a:p>
        </p:txBody>
      </p:sp>
      <p:cxnSp>
        <p:nvCxnSpPr>
          <p:cNvPr id="16" name="Straight Arrow Connector 15"/>
          <p:cNvCxnSpPr>
            <a:stCxn id="13" idx="2"/>
            <a:endCxn id="15" idx="0"/>
          </p:cNvCxnSpPr>
          <p:nvPr/>
        </p:nvCxnSpPr>
        <p:spPr>
          <a:xfrm>
            <a:off x="1952627" y="2325688"/>
            <a:ext cx="22225" cy="62706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981200" y="3486151"/>
            <a:ext cx="1588" cy="3032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Alternate Process 11"/>
          <p:cNvSpPr/>
          <p:nvPr/>
        </p:nvSpPr>
        <p:spPr>
          <a:xfrm>
            <a:off x="762000" y="3790951"/>
            <a:ext cx="2438400" cy="428625"/>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Draw Cube</a:t>
            </a:r>
          </a:p>
        </p:txBody>
      </p:sp>
    </p:spTree>
    <p:extLst>
      <p:ext uri="{BB962C8B-B14F-4D97-AF65-F5344CB8AC3E}">
        <p14:creationId xmlns:p14="http://schemas.microsoft.com/office/powerpoint/2010/main" val="40840707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txBox="1">
            <a:spLocks/>
          </p:cNvSpPr>
          <p:nvPr/>
        </p:nvSpPr>
        <p:spPr bwMode="auto">
          <a:xfrm>
            <a:off x="457200" y="361950"/>
            <a:ext cx="65532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r>
              <a:rPr lang="en-US" sz="4000">
                <a:solidFill>
                  <a:schemeClr val="tx2"/>
                </a:solidFill>
                <a:latin typeface="Times" charset="0"/>
                <a:ea typeface="Osaka" charset="0"/>
                <a:cs typeface="Osaka" charset="0"/>
              </a:rPr>
              <a:t>Final Product</a:t>
            </a:r>
          </a:p>
        </p:txBody>
      </p:sp>
      <p:sp>
        <p:nvSpPr>
          <p:cNvPr id="47106" name="Content Placeholder 2"/>
          <p:cNvSpPr txBox="1">
            <a:spLocks/>
          </p:cNvSpPr>
          <p:nvPr/>
        </p:nvSpPr>
        <p:spPr bwMode="auto">
          <a:xfrm>
            <a:off x="685800" y="1123950"/>
            <a:ext cx="8001000" cy="381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45 Helvetica Light" charset="0"/>
                <a:ea typeface="ＭＳ Ｐゴシック" charset="0"/>
                <a:cs typeface="ＭＳ Ｐゴシック" charset="0"/>
              </a:defRPr>
            </a:lvl1pPr>
            <a:lvl2pPr marL="742950" indent="-285750">
              <a:defRPr sz="2400">
                <a:solidFill>
                  <a:schemeClr val="tx1"/>
                </a:solidFill>
                <a:latin typeface="45 Helvetica Light" charset="0"/>
                <a:ea typeface="ＭＳ Ｐゴシック" charset="0"/>
              </a:defRPr>
            </a:lvl2pPr>
            <a:lvl3pPr marL="1143000" indent="-228600">
              <a:defRPr sz="2400">
                <a:solidFill>
                  <a:schemeClr val="tx1"/>
                </a:solidFill>
                <a:latin typeface="45 Helvetica Light" charset="0"/>
                <a:ea typeface="ＭＳ Ｐゴシック" charset="0"/>
              </a:defRPr>
            </a:lvl3pPr>
            <a:lvl4pPr marL="1600200" indent="-228600">
              <a:defRPr sz="2400">
                <a:solidFill>
                  <a:schemeClr val="tx1"/>
                </a:solidFill>
                <a:latin typeface="45 Helvetica Light" charset="0"/>
                <a:ea typeface="ＭＳ Ｐゴシック" charset="0"/>
              </a:defRPr>
            </a:lvl4pPr>
            <a:lvl5pPr marL="2057400" indent="-228600">
              <a:defRPr sz="2400">
                <a:solidFill>
                  <a:schemeClr val="tx1"/>
                </a:solidFill>
                <a:latin typeface="45 Helvetica Light" charset="0"/>
                <a:ea typeface="ＭＳ Ｐゴシック" charset="0"/>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0"/>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0"/>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0"/>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0"/>
              </a:defRPr>
            </a:lvl9pPr>
          </a:lstStyle>
          <a:p>
            <a:pPr algn="ctr">
              <a:spcBef>
                <a:spcPct val="20000"/>
              </a:spcBef>
            </a:pPr>
            <a:r>
              <a:rPr lang="en-US" sz="1600" dirty="0">
                <a:latin typeface="75 Helvetica Bold" charset="0"/>
                <a:ea typeface="Osaka" charset="0"/>
                <a:cs typeface="Osaka" charset="0"/>
              </a:rPr>
              <a:t>Here are some of the images of the final game</a:t>
            </a:r>
          </a:p>
          <a:p>
            <a:pPr algn="ctr">
              <a:spcBef>
                <a:spcPct val="20000"/>
              </a:spcBef>
            </a:pPr>
            <a:endParaRPr lang="en-US" sz="1600" dirty="0">
              <a:latin typeface="75 Helvetica Bold" charset="0"/>
              <a:ea typeface="Osaka" charset="0"/>
              <a:cs typeface="Osaka" charset="0"/>
            </a:endParaRPr>
          </a:p>
          <a:p>
            <a:pPr algn="ctr">
              <a:spcBef>
                <a:spcPct val="20000"/>
              </a:spcBef>
            </a:pPr>
            <a:endParaRPr lang="en-US" sz="1600" dirty="0">
              <a:latin typeface="75 Helvetica Bold" charset="0"/>
              <a:ea typeface="Osaka" charset="0"/>
              <a:cs typeface="Osaka" charset="0"/>
            </a:endParaRPr>
          </a:p>
          <a:p>
            <a:pPr algn="ctr">
              <a:spcBef>
                <a:spcPct val="20000"/>
              </a:spcBef>
            </a:pPr>
            <a:endParaRPr lang="en-US" sz="1600" dirty="0">
              <a:latin typeface="75 Helvetica Bold" charset="0"/>
              <a:ea typeface="Osaka" charset="0"/>
              <a:cs typeface="Osaka" charset="0"/>
            </a:endParaRPr>
          </a:p>
          <a:p>
            <a:pPr algn="ctr">
              <a:spcBef>
                <a:spcPct val="20000"/>
              </a:spcBef>
            </a:pPr>
            <a:endParaRPr lang="en-US" sz="1600" dirty="0">
              <a:latin typeface="75 Helvetica Bold" charset="0"/>
              <a:ea typeface="Osaka" charset="0"/>
              <a:cs typeface="Osaka" charset="0"/>
            </a:endParaRPr>
          </a:p>
          <a:p>
            <a:pPr algn="ctr">
              <a:spcBef>
                <a:spcPct val="20000"/>
              </a:spcBef>
            </a:pPr>
            <a:endParaRPr lang="en-US" sz="1600" dirty="0">
              <a:latin typeface="75 Helvetica Bold" charset="0"/>
              <a:ea typeface="Osaka" charset="0"/>
              <a:cs typeface="Osaka" charset="0"/>
            </a:endParaRPr>
          </a:p>
          <a:p>
            <a:pPr algn="ctr">
              <a:spcBef>
                <a:spcPct val="20000"/>
              </a:spcBef>
            </a:pPr>
            <a:endParaRPr lang="en-US" sz="1600" dirty="0">
              <a:latin typeface="75 Helvetica Bold" charset="0"/>
              <a:ea typeface="Osaka" charset="0"/>
              <a:cs typeface="Osaka" charset="0"/>
            </a:endParaRPr>
          </a:p>
          <a:p>
            <a:pPr algn="ctr">
              <a:spcBef>
                <a:spcPct val="20000"/>
              </a:spcBef>
            </a:pPr>
            <a:endParaRPr lang="en-US" sz="1600" dirty="0">
              <a:latin typeface="75 Helvetica Bold" charset="0"/>
              <a:ea typeface="Osaka" charset="0"/>
              <a:cs typeface="Osaka" charset="0"/>
            </a:endParaRPr>
          </a:p>
          <a:p>
            <a:pPr algn="ctr">
              <a:spcBef>
                <a:spcPct val="20000"/>
              </a:spcBef>
            </a:pPr>
            <a:endParaRPr lang="en-US" sz="1600" dirty="0">
              <a:latin typeface="75 Helvetica Bold" charset="0"/>
              <a:ea typeface="Osaka" charset="0"/>
              <a:cs typeface="Osaka" charset="0"/>
            </a:endParaRPr>
          </a:p>
          <a:p>
            <a:pPr algn="ctr">
              <a:spcBef>
                <a:spcPct val="20000"/>
              </a:spcBef>
            </a:pPr>
            <a:r>
              <a:rPr lang="en-US" sz="1600" dirty="0">
                <a:latin typeface="75 Helvetica Bold" charset="0"/>
                <a:ea typeface="Osaka" charset="0"/>
                <a:cs typeface="Osaka" charset="0"/>
              </a:rPr>
              <a:t>But who likes to see images!</a:t>
            </a:r>
          </a:p>
          <a:p>
            <a:pPr algn="ctr">
              <a:spcBef>
                <a:spcPct val="20000"/>
              </a:spcBef>
            </a:pPr>
            <a:r>
              <a:rPr lang="en-US" sz="1600" dirty="0">
                <a:latin typeface="75 Helvetica Bold" charset="0"/>
                <a:ea typeface="Osaka" charset="0"/>
                <a:cs typeface="Osaka" charset="0"/>
              </a:rPr>
              <a:t>Let’s have the real deal</a:t>
            </a:r>
            <a:r>
              <a:rPr lang="is-IS" sz="1600" dirty="0">
                <a:latin typeface="75 Helvetica Bold" charset="0"/>
                <a:ea typeface="Osaka" charset="0"/>
                <a:cs typeface="Osaka" charset="0"/>
              </a:rPr>
              <a:t>…..</a:t>
            </a:r>
            <a:r>
              <a:rPr lang="en-US" sz="1600" dirty="0">
                <a:latin typeface="75 Helvetica Bold" charset="0"/>
                <a:ea typeface="Osaka" charset="0"/>
                <a:cs typeface="Osaka" charset="0"/>
              </a:rPr>
              <a:t>Time for a live </a:t>
            </a:r>
            <a:r>
              <a:rPr lang="en-US" sz="1600" dirty="0" smtClean="0">
                <a:latin typeface="75 Helvetica Bold" charset="0"/>
                <a:ea typeface="Osaka" charset="0"/>
                <a:cs typeface="Osaka" charset="0"/>
              </a:rPr>
              <a:t>demo!!!</a:t>
            </a:r>
            <a:endParaRPr lang="en-US" sz="1600" dirty="0">
              <a:latin typeface="75 Helvetica Bold" charset="0"/>
              <a:ea typeface="Osaka" charset="0"/>
              <a:cs typeface="Osaka" charset="0"/>
            </a:endParaRPr>
          </a:p>
        </p:txBody>
      </p:sp>
      <p:pic>
        <p:nvPicPr>
          <p:cNvPr id="47107"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5402" y="1504951"/>
            <a:ext cx="3800475" cy="2295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10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28751"/>
            <a:ext cx="3957638" cy="238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Maze Class</a:t>
            </a:r>
          </a:p>
        </p:txBody>
      </p:sp>
      <p:sp>
        <p:nvSpPr>
          <p:cNvPr id="3" name="Content Placeholder 2"/>
          <p:cNvSpPr>
            <a:spLocks noGrp="1"/>
          </p:cNvSpPr>
          <p:nvPr>
            <p:ph idx="1"/>
          </p:nvPr>
        </p:nvSpPr>
        <p:spPr>
          <a:xfrm>
            <a:off x="457200" y="1200151"/>
            <a:ext cx="5029200" cy="3394472"/>
          </a:xfrm>
        </p:spPr>
        <p:txBody>
          <a:bodyPr/>
          <a:lstStyle/>
          <a:p>
            <a:r>
              <a:rPr lang="en-US" sz="1800" dirty="0"/>
              <a:t>Key considerations</a:t>
            </a:r>
          </a:p>
          <a:p>
            <a:pPr marL="285750" indent="-285750">
              <a:buFont typeface="Arial" charset="0"/>
              <a:buChar char="•"/>
            </a:pPr>
            <a:r>
              <a:rPr lang="en-US" sz="1800" dirty="0"/>
              <a:t>Multiple options</a:t>
            </a:r>
          </a:p>
          <a:p>
            <a:pPr lvl="1">
              <a:buFont typeface="Arial" charset="0"/>
              <a:buChar char="•"/>
            </a:pPr>
            <a:r>
              <a:rPr lang="en-US" sz="1800" dirty="0"/>
              <a:t>Storing multiple mazes</a:t>
            </a:r>
          </a:p>
          <a:p>
            <a:pPr lvl="1">
              <a:buFont typeface="Arial" charset="0"/>
              <a:buChar char="•"/>
            </a:pPr>
            <a:r>
              <a:rPr lang="en-US" sz="1800" dirty="0"/>
              <a:t>Loading multiple mazes available online</a:t>
            </a:r>
          </a:p>
          <a:p>
            <a:pPr marL="285750" indent="-285750">
              <a:buFont typeface="Arial" charset="0"/>
              <a:buChar char="•"/>
            </a:pPr>
            <a:r>
              <a:rPr lang="en-US" sz="1800" dirty="0"/>
              <a:t>Issue :</a:t>
            </a:r>
          </a:p>
          <a:p>
            <a:pPr lvl="1">
              <a:buFont typeface="Arial" charset="0"/>
              <a:buChar char="•"/>
            </a:pPr>
            <a:r>
              <a:rPr lang="en-US" sz="1800" dirty="0"/>
              <a:t>Takes up too much memory</a:t>
            </a:r>
          </a:p>
          <a:p>
            <a:pPr marL="285750" indent="-285750">
              <a:buFont typeface="Arial" charset="0"/>
              <a:buChar char="•"/>
            </a:pPr>
            <a:r>
              <a:rPr lang="en-US" sz="1800" dirty="0"/>
              <a:t>Perhaps not a smart way!</a:t>
            </a:r>
          </a:p>
          <a:p>
            <a:endParaRPr lang="en-US" dirty="0"/>
          </a:p>
        </p:txBody>
      </p:sp>
      <p:pic>
        <p:nvPicPr>
          <p:cNvPr id="4" name="Picture 3"/>
          <p:cNvPicPr>
            <a:picLocks noChangeAspect="1"/>
          </p:cNvPicPr>
          <p:nvPr/>
        </p:nvPicPr>
        <p:blipFill>
          <a:blip r:embed="rId3"/>
          <a:stretch>
            <a:fillRect/>
          </a:stretch>
        </p:blipFill>
        <p:spPr>
          <a:xfrm>
            <a:off x="6096000" y="1200150"/>
            <a:ext cx="2552700" cy="2552700"/>
          </a:xfrm>
          <a:prstGeom prst="rect">
            <a:avLst/>
          </a:prstGeom>
        </p:spPr>
      </p:pic>
    </p:spTree>
    <p:extLst>
      <p:ext uri="{BB962C8B-B14F-4D97-AF65-F5344CB8AC3E}">
        <p14:creationId xmlns:p14="http://schemas.microsoft.com/office/powerpoint/2010/main" val="615525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95600" y="666751"/>
            <a:ext cx="3289300" cy="3659221"/>
          </a:xfrm>
          <a:prstGeom prst="rect">
            <a:avLst/>
          </a:prstGeom>
        </p:spPr>
      </p:pic>
      <p:sp>
        <p:nvSpPr>
          <p:cNvPr id="9" name="Content Placeholder 8"/>
          <p:cNvSpPr>
            <a:spLocks noGrp="1"/>
          </p:cNvSpPr>
          <p:nvPr>
            <p:ph idx="1"/>
          </p:nvPr>
        </p:nvSpPr>
        <p:spPr>
          <a:xfrm>
            <a:off x="533400" y="438151"/>
            <a:ext cx="4343400" cy="380999"/>
          </a:xfrm>
        </p:spPr>
        <p:txBody>
          <a:bodyPr/>
          <a:lstStyle/>
          <a:p>
            <a:r>
              <a:rPr lang="en-US" dirty="0" smtClean="0"/>
              <a:t>Can we take advantage of random numbers?</a:t>
            </a:r>
            <a:endParaRPr lang="en-US" dirty="0"/>
          </a:p>
        </p:txBody>
      </p:sp>
    </p:spTree>
    <p:extLst>
      <p:ext uri="{BB962C8B-B14F-4D97-AF65-F5344CB8AC3E}">
        <p14:creationId xmlns:p14="http://schemas.microsoft.com/office/powerpoint/2010/main" val="3897265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19800" y="895350"/>
            <a:ext cx="2819400" cy="3333750"/>
          </a:xfrm>
          <a:prstGeom prst="rect">
            <a:avLst/>
          </a:prstGeom>
        </p:spPr>
      </p:pic>
      <p:sp>
        <p:nvSpPr>
          <p:cNvPr id="5" name="Rectangle 4"/>
          <p:cNvSpPr/>
          <p:nvPr/>
        </p:nvSpPr>
        <p:spPr>
          <a:xfrm>
            <a:off x="685802" y="1885950"/>
            <a:ext cx="4744077" cy="584776"/>
          </a:xfrm>
          <a:prstGeom prst="rect">
            <a:avLst/>
          </a:prstGeom>
        </p:spPr>
        <p:txBody>
          <a:bodyPr wrap="square">
            <a:spAutoFit/>
          </a:bodyPr>
          <a:lstStyle/>
          <a:p>
            <a:r>
              <a:rPr lang="en-US" sz="3200" dirty="0"/>
              <a:t>The Rosetta Algorithm</a:t>
            </a:r>
          </a:p>
        </p:txBody>
      </p:sp>
    </p:spTree>
    <p:extLst>
      <p:ext uri="{BB962C8B-B14F-4D97-AF65-F5344CB8AC3E}">
        <p14:creationId xmlns:p14="http://schemas.microsoft.com/office/powerpoint/2010/main" val="425140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4"/>
          <p:cNvSpPr>
            <a:spLocks noChangeArrowheads="1"/>
          </p:cNvSpPr>
          <p:nvPr/>
        </p:nvSpPr>
        <p:spPr bwMode="auto">
          <a:xfrm>
            <a:off x="685800" y="133350"/>
            <a:ext cx="60198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dirty="0">
                <a:solidFill>
                  <a:schemeClr val="tx2"/>
                </a:solidFill>
                <a:latin typeface="Times" charset="0"/>
                <a:ea typeface="Osaka" charset="0"/>
                <a:cs typeface="Osaka" charset="0"/>
              </a:rPr>
              <a:t>Maze Class</a:t>
            </a:r>
            <a:endParaRPr lang="en-US" sz="4200" dirty="0">
              <a:solidFill>
                <a:schemeClr val="tx2"/>
              </a:solidFill>
              <a:latin typeface="Times" charset="0"/>
              <a:ea typeface="Osaka" charset="0"/>
              <a:cs typeface="Osaka" charset="0"/>
            </a:endParaRPr>
          </a:p>
        </p:txBody>
      </p:sp>
      <p:sp>
        <p:nvSpPr>
          <p:cNvPr id="5" name="TextBox 4"/>
          <p:cNvSpPr txBox="1"/>
          <p:nvPr/>
        </p:nvSpPr>
        <p:spPr>
          <a:xfrm>
            <a:off x="228602" y="895351"/>
            <a:ext cx="4271963" cy="1311128"/>
          </a:xfrm>
          <a:prstGeom prst="rect">
            <a:avLst/>
          </a:prstGeom>
          <a:noFill/>
        </p:spPr>
        <p:txBody>
          <a:bodyPr>
            <a:spAutoFit/>
          </a:bodyPr>
          <a:lstStyle/>
          <a:p>
            <a:pPr marL="342900" indent="-342900">
              <a:spcBef>
                <a:spcPct val="20000"/>
              </a:spcBef>
              <a:buFont typeface="Arial" pitchFamily="34" charset="0"/>
              <a:buChar char="•"/>
              <a:defRPr/>
            </a:pPr>
            <a:r>
              <a:rPr lang="en-US" sz="1800" kern="0" dirty="0">
                <a:latin typeface="Times New Roman" pitchFamily="18" charset="0"/>
                <a:ea typeface="+mn-ea"/>
                <a:cs typeface="Times New Roman" pitchFamily="18" charset="0"/>
              </a:rPr>
              <a:t>The Rosetta Algorithm</a:t>
            </a:r>
          </a:p>
          <a:p>
            <a:pPr marL="342900" indent="-342900">
              <a:spcBef>
                <a:spcPct val="20000"/>
              </a:spcBef>
              <a:buFont typeface="Arial" pitchFamily="34" charset="0"/>
              <a:buChar char="•"/>
              <a:defRPr/>
            </a:pPr>
            <a:r>
              <a:rPr lang="en-US" sz="1800" kern="0" dirty="0">
                <a:latin typeface="Times New Roman" pitchFamily="18" charset="0"/>
                <a:ea typeface="+mn-ea"/>
                <a:cs typeface="Times New Roman" pitchFamily="18" charset="0"/>
              </a:rPr>
              <a:t>Set the matrix like this </a:t>
            </a:r>
          </a:p>
          <a:p>
            <a:pPr marL="342900" indent="-342900">
              <a:spcBef>
                <a:spcPct val="20000"/>
              </a:spcBef>
              <a:buFont typeface="Arial" pitchFamily="34" charset="0"/>
              <a:buChar char="•"/>
              <a:defRPr/>
            </a:pPr>
            <a:r>
              <a:rPr lang="en-US" sz="1800" kern="0" dirty="0">
                <a:latin typeface="Times New Roman" pitchFamily="18" charset="0"/>
                <a:ea typeface="+mn-ea"/>
                <a:cs typeface="Times New Roman" pitchFamily="18" charset="0"/>
              </a:rPr>
              <a:t>State of each cell is zero (1: path; 0: wall)</a:t>
            </a:r>
          </a:p>
        </p:txBody>
      </p:sp>
      <p:graphicFrame>
        <p:nvGraphicFramePr>
          <p:cNvPr id="6" name="Table 5"/>
          <p:cNvGraphicFramePr>
            <a:graphicFrameLocks noGrp="1"/>
          </p:cNvGraphicFramePr>
          <p:nvPr/>
        </p:nvGraphicFramePr>
        <p:xfrm>
          <a:off x="1066802" y="2266951"/>
          <a:ext cx="2438397" cy="2365794"/>
        </p:xfrm>
        <a:graphic>
          <a:graphicData uri="http://schemas.openxmlformats.org/drawingml/2006/table">
            <a:tbl>
              <a:tblPr firstRow="1" bandRow="1">
                <a:tableStyleId>{5C22544A-7EE6-4342-B048-85BDC9FD1C3A}</a:tableStyleId>
              </a:tblPr>
              <a:tblGrid>
                <a:gridCol w="270933"/>
                <a:gridCol w="270933"/>
                <a:gridCol w="270933"/>
                <a:gridCol w="270933"/>
                <a:gridCol w="270933"/>
                <a:gridCol w="270933"/>
                <a:gridCol w="270933"/>
                <a:gridCol w="270933"/>
                <a:gridCol w="270933"/>
              </a:tblGrid>
              <a:tr h="262866">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2866">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2866">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2866">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2866">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2866">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2866">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2866">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0</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62866">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1" dirty="0" smtClean="0">
                          <a:solidFill>
                            <a:schemeClr val="tx1"/>
                          </a:solidFill>
                          <a:latin typeface="Times New Roman" pitchFamily="18" charset="0"/>
                          <a:cs typeface="Times New Roman" pitchFamily="18" charset="0"/>
                        </a:rPr>
                        <a:t>1</a:t>
                      </a:r>
                      <a:endParaRPr lang="en-US" sz="1100" b="1" dirty="0">
                        <a:solidFill>
                          <a:schemeClr val="tx1"/>
                        </a:solidFill>
                        <a:latin typeface="Times New Roman" pitchFamily="18" charset="0"/>
                        <a:cs typeface="Times New Roman" pitchFamily="18" charset="0"/>
                      </a:endParaRPr>
                    </a:p>
                  </a:txBody>
                  <a:tcPr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1850" name="Right Arrow 6"/>
          <p:cNvSpPr>
            <a:spLocks noChangeArrowheads="1"/>
          </p:cNvSpPr>
          <p:nvPr/>
        </p:nvSpPr>
        <p:spPr bwMode="auto">
          <a:xfrm>
            <a:off x="3048000" y="971550"/>
            <a:ext cx="1752600" cy="152400"/>
          </a:xfrm>
          <a:prstGeom prst="rightArrow">
            <a:avLst>
              <a:gd name="adj1" fmla="val 50000"/>
              <a:gd name="adj2" fmla="val 49993"/>
            </a:avLst>
          </a:prstGeom>
          <a:solidFill>
            <a:srgbClr val="00B0F0"/>
          </a:solidFill>
          <a:ln w="9525">
            <a:solidFill>
              <a:srgbClr val="00B0F0"/>
            </a:solidFill>
            <a:round/>
            <a:headEnd/>
            <a:tailEnd/>
          </a:ln>
        </p:spPr>
        <p:txBody>
          <a:bodyPr/>
          <a:lstStyle/>
          <a:p>
            <a:endParaRPr lang="en-US">
              <a:cs typeface="Geneva" charset="0"/>
            </a:endParaRPr>
          </a:p>
        </p:txBody>
      </p:sp>
      <p:sp>
        <p:nvSpPr>
          <p:cNvPr id="31851" name="Right Arrow 7"/>
          <p:cNvSpPr>
            <a:spLocks noChangeArrowheads="1"/>
          </p:cNvSpPr>
          <p:nvPr/>
        </p:nvSpPr>
        <p:spPr bwMode="auto">
          <a:xfrm rot="5400000">
            <a:off x="1828800" y="1962150"/>
            <a:ext cx="304800" cy="152400"/>
          </a:xfrm>
          <a:prstGeom prst="rightArrow">
            <a:avLst>
              <a:gd name="adj1" fmla="val 50000"/>
              <a:gd name="adj2" fmla="val 50000"/>
            </a:avLst>
          </a:prstGeom>
          <a:solidFill>
            <a:srgbClr val="00B0F0"/>
          </a:solidFill>
          <a:ln w="9525">
            <a:solidFill>
              <a:srgbClr val="00B0F0"/>
            </a:solidFill>
            <a:round/>
            <a:headEnd/>
            <a:tailEnd/>
          </a:ln>
        </p:spPr>
        <p:txBody>
          <a:bodyPr/>
          <a:lstStyle/>
          <a:p>
            <a:endParaRPr lang="en-US">
              <a:cs typeface="Geneva" charset="0"/>
            </a:endParaRPr>
          </a:p>
        </p:txBody>
      </p:sp>
      <p:pic>
        <p:nvPicPr>
          <p:cNvPr id="8" name="Picture 7" descr="Untitled 2.png"/>
          <p:cNvPicPr>
            <a:picLocks noChangeAspect="1"/>
          </p:cNvPicPr>
          <p:nvPr/>
        </p:nvPicPr>
        <p:blipFill rotWithShape="1">
          <a:blip r:embed="rId3">
            <a:extLst>
              <a:ext uri="{28A0092B-C50C-407E-A947-70E740481C1C}">
                <a14:useLocalDpi xmlns:a14="http://schemas.microsoft.com/office/drawing/2010/main" val="0"/>
              </a:ext>
            </a:extLst>
          </a:blip>
          <a:srcRect t="259" b="513"/>
          <a:stretch/>
        </p:blipFill>
        <p:spPr>
          <a:xfrm>
            <a:off x="4953000" y="296987"/>
            <a:ext cx="3583380" cy="429094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4"/>
          <p:cNvSpPr>
            <a:spLocks noChangeArrowheads="1"/>
          </p:cNvSpPr>
          <p:nvPr/>
        </p:nvSpPr>
        <p:spPr bwMode="auto">
          <a:xfrm>
            <a:off x="685800" y="133350"/>
            <a:ext cx="7772400"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4000" dirty="0">
                <a:solidFill>
                  <a:schemeClr val="tx2"/>
                </a:solidFill>
                <a:latin typeface="Times" charset="0"/>
                <a:ea typeface="Osaka" charset="0"/>
                <a:cs typeface="Osaka" charset="0"/>
              </a:rPr>
              <a:t>Maze Generation</a:t>
            </a:r>
            <a:endParaRPr lang="en-US" sz="4200" dirty="0">
              <a:solidFill>
                <a:schemeClr val="tx2"/>
              </a:solidFill>
              <a:latin typeface="Times" charset="0"/>
              <a:ea typeface="Osaka" charset="0"/>
              <a:cs typeface="Osaka" charset="0"/>
            </a:endParaRPr>
          </a:p>
        </p:txBody>
      </p:sp>
      <p:sp>
        <p:nvSpPr>
          <p:cNvPr id="19" name="Rounded Rectangle 18"/>
          <p:cNvSpPr/>
          <p:nvPr/>
        </p:nvSpPr>
        <p:spPr>
          <a:xfrm>
            <a:off x="2286000" y="1276350"/>
            <a:ext cx="1371600" cy="28575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State</a:t>
            </a:r>
          </a:p>
        </p:txBody>
      </p:sp>
      <p:sp>
        <p:nvSpPr>
          <p:cNvPr id="20" name="Rounded Rectangle 19"/>
          <p:cNvSpPr/>
          <p:nvPr/>
        </p:nvSpPr>
        <p:spPr>
          <a:xfrm>
            <a:off x="5105402" y="895351"/>
            <a:ext cx="1528763" cy="54292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Neighbor</a:t>
            </a:r>
          </a:p>
        </p:txBody>
      </p:sp>
      <p:sp>
        <p:nvSpPr>
          <p:cNvPr id="21" name="Rounded Rectangle 20"/>
          <p:cNvSpPr/>
          <p:nvPr/>
        </p:nvSpPr>
        <p:spPr>
          <a:xfrm>
            <a:off x="2057400" y="2571750"/>
            <a:ext cx="1066800" cy="8382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Pick Random Index</a:t>
            </a:r>
          </a:p>
        </p:txBody>
      </p:sp>
      <p:cxnSp>
        <p:nvCxnSpPr>
          <p:cNvPr id="23" name="Straight Arrow Connector 22"/>
          <p:cNvCxnSpPr>
            <a:stCxn id="21" idx="3"/>
          </p:cNvCxnSpPr>
          <p:nvPr/>
        </p:nvCxnSpPr>
        <p:spPr>
          <a:xfrm flipV="1">
            <a:off x="3124200" y="2190750"/>
            <a:ext cx="838200" cy="8001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657600" y="1428750"/>
            <a:ext cx="304800" cy="6858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0" idx="1"/>
          </p:cNvCxnSpPr>
          <p:nvPr/>
        </p:nvCxnSpPr>
        <p:spPr>
          <a:xfrm flipH="1">
            <a:off x="4038600" y="1166814"/>
            <a:ext cx="1066800" cy="163353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1"/>
          </p:cNvCxnSpPr>
          <p:nvPr/>
        </p:nvCxnSpPr>
        <p:spPr>
          <a:xfrm flipH="1">
            <a:off x="4724400" y="1166814"/>
            <a:ext cx="381000" cy="94773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2362200" y="3714750"/>
            <a:ext cx="838200" cy="6096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schemeClr val="bg1"/>
                </a:solidFill>
                <a:latin typeface="Times New Roman" pitchFamily="18" charset="0"/>
                <a:cs typeface="Times New Roman" pitchFamily="18" charset="0"/>
              </a:rPr>
              <a:t>Check Full</a:t>
            </a:r>
          </a:p>
        </p:txBody>
      </p:sp>
      <p:graphicFrame>
        <p:nvGraphicFramePr>
          <p:cNvPr id="51" name="Table 50"/>
          <p:cNvGraphicFramePr>
            <a:graphicFrameLocks noGrp="1"/>
          </p:cNvGraphicFramePr>
          <p:nvPr/>
        </p:nvGraphicFramePr>
        <p:xfrm>
          <a:off x="3429000" y="1657350"/>
          <a:ext cx="3200400" cy="2987676"/>
        </p:xfrm>
        <a:graphic>
          <a:graphicData uri="http://schemas.openxmlformats.org/drawingml/2006/table">
            <a:tbl>
              <a:tblPr firstRow="1" bandRow="1">
                <a:tableStyleId>{5C22544A-7EE6-4342-B048-85BDC9FD1C3A}</a:tableStyleId>
              </a:tblPr>
              <a:tblGrid>
                <a:gridCol w="396362"/>
                <a:gridCol w="381615"/>
                <a:gridCol w="381615"/>
                <a:gridCol w="365023"/>
                <a:gridCol w="365023"/>
                <a:gridCol w="348430"/>
                <a:gridCol w="348430"/>
                <a:gridCol w="306951"/>
                <a:gridCol w="306951"/>
              </a:tblGrid>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0</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31964">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smtClean="0">
                          <a:solidFill>
                            <a:schemeClr val="tx1"/>
                          </a:solidFill>
                        </a:rPr>
                        <a:t>1</a:t>
                      </a:r>
                      <a:endParaRPr lang="en-US" sz="1400" b="1" dirty="0">
                        <a:solidFill>
                          <a:schemeClr val="tx1"/>
                        </a:solidFill>
                      </a:endParaRPr>
                    </a:p>
                  </a:txBody>
                  <a:tcPr marT="45730" marB="457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54" name="Straight Arrow Connector 53"/>
          <p:cNvCxnSpPr/>
          <p:nvPr/>
        </p:nvCxnSpPr>
        <p:spPr>
          <a:xfrm>
            <a:off x="4114800" y="2159000"/>
            <a:ext cx="228600"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3505200" y="895350"/>
            <a:ext cx="1371600" cy="3048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schemeClr val="bg1"/>
                </a:solidFill>
                <a:latin typeface="Times New Roman" pitchFamily="18" charset="0"/>
                <a:cs typeface="Times New Roman" pitchFamily="18" charset="0"/>
              </a:rPr>
              <a:t>No Neighbor</a:t>
            </a:r>
            <a:endParaRPr lang="en-US" sz="1600" dirty="0">
              <a:solidFill>
                <a:schemeClr val="bg1"/>
              </a:solidFill>
              <a:latin typeface="Times New Roman" pitchFamily="18" charset="0"/>
              <a:cs typeface="Times New Roman" pitchFamily="18" charset="0"/>
            </a:endParaRPr>
          </a:p>
        </p:txBody>
      </p:sp>
      <p:cxnSp>
        <p:nvCxnSpPr>
          <p:cNvPr id="55" name="Straight Arrow Connector 54"/>
          <p:cNvCxnSpPr>
            <a:stCxn id="53" idx="2"/>
          </p:cNvCxnSpPr>
          <p:nvPr/>
        </p:nvCxnSpPr>
        <p:spPr>
          <a:xfrm flipH="1">
            <a:off x="4038600" y="1200150"/>
            <a:ext cx="152400" cy="457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1676400" y="1885950"/>
            <a:ext cx="1371600" cy="3048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smtClean="0">
                <a:solidFill>
                  <a:schemeClr val="bg1"/>
                </a:solidFill>
                <a:latin typeface="Times New Roman" pitchFamily="18" charset="0"/>
                <a:cs typeface="Times New Roman" pitchFamily="18" charset="0"/>
              </a:rPr>
              <a:t>No Neighbor</a:t>
            </a:r>
            <a:endParaRPr lang="en-US" sz="1600" dirty="0">
              <a:solidFill>
                <a:schemeClr val="bg1"/>
              </a:solidFill>
              <a:latin typeface="Times New Roman" pitchFamily="18" charset="0"/>
              <a:cs typeface="Times New Roman" pitchFamily="18" charset="0"/>
            </a:endParaRPr>
          </a:p>
        </p:txBody>
      </p:sp>
      <p:cxnSp>
        <p:nvCxnSpPr>
          <p:cNvPr id="57" name="Straight Arrow Connector 56"/>
          <p:cNvCxnSpPr>
            <a:stCxn id="56" idx="3"/>
          </p:cNvCxnSpPr>
          <p:nvPr/>
        </p:nvCxnSpPr>
        <p:spPr>
          <a:xfrm>
            <a:off x="3048000" y="2038350"/>
            <a:ext cx="381000" cy="762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Osaka"/>
        <a:cs typeface="Osaka"/>
      </a:majorFont>
      <a:minorFont>
        <a:latin typeface="75 Helvetica Bold"/>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Monica:Applications:Microsoft Office 2004:Templates:Presentations:Designs:Blank Presentation</Template>
  <TotalTime>798</TotalTime>
  <Words>3374</Words>
  <Application>Microsoft Macintosh PowerPoint</Application>
  <PresentationFormat>On-screen Show (16:9)</PresentationFormat>
  <Paragraphs>974</Paragraphs>
  <Slides>45</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45 Helvetica Light</vt:lpstr>
      <vt:lpstr>75 Helvetica Bold</vt:lpstr>
      <vt:lpstr>Geneva</vt:lpstr>
      <vt:lpstr>Helvetica</vt:lpstr>
      <vt:lpstr>L Helvetica Light</vt:lpstr>
      <vt:lpstr>ＭＳ Ｐゴシック</vt:lpstr>
      <vt:lpstr>Osaka</vt:lpstr>
      <vt:lpstr>Times</vt:lpstr>
      <vt:lpstr>Times New Roman</vt:lpstr>
      <vt:lpstr>Arial</vt:lpstr>
      <vt:lpstr>Blank Presentation</vt:lpstr>
      <vt:lpstr>PowerPoint Presentation</vt:lpstr>
      <vt:lpstr>Game</vt:lpstr>
      <vt:lpstr>Components</vt:lpstr>
      <vt:lpstr>Member contributions</vt:lpstr>
      <vt:lpstr>The Maze Class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A-star algorithm</vt:lpstr>
      <vt:lpstr>Calculation of f(n) and Graphical Representation</vt:lpstr>
      <vt:lpstr>Flow Chart</vt:lpstr>
      <vt:lpstr>Robot</vt:lpstr>
      <vt:lpstr>Robot</vt:lpstr>
      <vt:lpstr>Bug Fixes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Game Class - Purpose</vt:lpstr>
      <vt:lpstr>Game functions – Member variables</vt:lpstr>
      <vt:lpstr>Game Class – Member functions</vt:lpstr>
      <vt:lpstr>Game class – Run function</vt:lpstr>
      <vt:lpstr>Game class – OneLevel function</vt:lpstr>
      <vt:lpstr>Game class – EndLevel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Monica Banaszak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Monica Banaszak</dc:creator>
  <cp:lastModifiedBy>Ninad Kamat</cp:lastModifiedBy>
  <cp:revision>83</cp:revision>
  <cp:lastPrinted>2010-02-04T18:44:02Z</cp:lastPrinted>
  <dcterms:created xsi:type="dcterms:W3CDTF">2010-02-04T17:20:45Z</dcterms:created>
  <dcterms:modified xsi:type="dcterms:W3CDTF">2015-12-07T02:14:06Z</dcterms:modified>
</cp:coreProperties>
</file>